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"/>
  </p:notesMasterIdLst>
  <p:sldIdLst>
    <p:sldId id="517" r:id="rId3"/>
    <p:sldId id="516" r:id="rId4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1"/>
    <a:srgbClr val="843C0C"/>
    <a:srgbClr val="92D050"/>
    <a:srgbClr val="FFFFFF"/>
    <a:srgbClr val="7030A0"/>
    <a:srgbClr val="7897B5"/>
    <a:srgbClr val="5B9BD5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660"/>
  </p:normalViewPr>
  <p:slideViewPr>
    <p:cSldViewPr snapToGrid="0">
      <p:cViewPr>
        <p:scale>
          <a:sx n="100" d="100"/>
          <a:sy n="100" d="100"/>
        </p:scale>
        <p:origin x="-307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398E5D-3FDF-4B6C-9DD8-4A3429E611F3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DE1CAF-3A54-4BE2-BDD2-882B5E6365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spcBef>
                <a:spcPct val="0"/>
              </a:spcBef>
            </a:pPr>
            <a:endParaRPr lang="fr-FR" b="1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  <a:defRPr/>
            </a:pPr>
            <a:fld id="{85E808A0-0B6D-4B0D-96D3-317FBC28D566}" type="slidenum">
              <a:rPr lang="fr-FR">
                <a:solidFill>
                  <a:srgbClr val="000000"/>
                </a:solidFill>
                <a:cs typeface="Arial" charset="0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ctr" hangingPunct="1">
              <a:spcBef>
                <a:spcPct val="0"/>
              </a:spcBef>
            </a:pPr>
            <a:endParaRPr lang="fr-FR" b="1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6150" fontAlgn="base">
              <a:spcBef>
                <a:spcPct val="0"/>
              </a:spcBef>
              <a:spcAft>
                <a:spcPct val="0"/>
              </a:spcAft>
              <a:defRPr/>
            </a:pPr>
            <a:fld id="{567E3FE3-9389-439A-98C5-8B3745AEAFA1}" type="slidenum">
              <a:rPr lang="fr-FR">
                <a:solidFill>
                  <a:srgbClr val="000000"/>
                </a:solidFill>
                <a:cs typeface="Arial" charset="0"/>
              </a:rPr>
              <a:pPr defTabSz="94615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D224D-E45A-4226-B830-1A62256D6B0D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8F4A-A6B7-42F2-A3E4-54324457DF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275B-7D4D-46AD-B6A6-FEECDC75F099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A25E-E123-4B64-ABF4-B71A73F6AF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6FA6-11A7-46F0-BBA2-14DE2BEA9D89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78889-E976-4342-AF8B-1290F16BC6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/>
          <p:nvPr userDrawn="1"/>
        </p:nvSpPr>
        <p:spPr>
          <a:xfrm>
            <a:off x="0" y="-28575"/>
            <a:ext cx="12192000" cy="6900863"/>
          </a:xfrm>
          <a:prstGeom prst="rect">
            <a:avLst/>
          </a:prstGeom>
          <a:solidFill>
            <a:srgbClr val="283583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14"/>
          <p:cNvPicPr>
            <a:picLocks noChangeAspect="1"/>
          </p:cNvPicPr>
          <p:nvPr userDrawn="1"/>
        </p:nvPicPr>
        <p:blipFill>
          <a:blip r:embed="rId3"/>
          <a:srcRect l="87144" t="17654" b="17551"/>
          <a:stretch>
            <a:fillRect/>
          </a:stretch>
        </p:blipFill>
        <p:spPr bwMode="auto">
          <a:xfrm>
            <a:off x="0" y="0"/>
            <a:ext cx="1360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25525" y="2601913"/>
            <a:ext cx="16748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2542" y="2805361"/>
            <a:ext cx="8325722" cy="1325563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792413"/>
            <a:ext cx="10334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08998" y="2655041"/>
            <a:ext cx="6400800" cy="728667"/>
          </a:xfrm>
        </p:spPr>
        <p:txBody>
          <a:bodyPr anchor="b">
            <a:noAutofit/>
          </a:bodyPr>
          <a:lstStyle>
            <a:lvl1pPr algn="l">
              <a:defRPr sz="4000" b="1" i="0" cap="all" baseline="0">
                <a:solidFill>
                  <a:srgbClr val="283583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0"/>
          </p:nvPr>
        </p:nvSpPr>
        <p:spPr>
          <a:xfrm>
            <a:off x="2908300" y="3382963"/>
            <a:ext cx="6223000" cy="668337"/>
          </a:xfrm>
        </p:spPr>
        <p:txBody>
          <a:bodyPr>
            <a:noAutofit/>
          </a:bodyPr>
          <a:lstStyle>
            <a:lvl1pPr marL="0" indent="0">
              <a:buNone/>
              <a:defRPr sz="4000" b="0" baseline="0">
                <a:solidFill>
                  <a:srgbClr val="2835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11480800" y="6350000"/>
            <a:ext cx="39528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565FC80-AC03-4C89-A7E4-0D6E0E3C5EE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9075" y="436563"/>
            <a:ext cx="108426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7338" y="1694757"/>
            <a:ext cx="10318980" cy="4351338"/>
          </a:xfrm>
        </p:spPr>
        <p:txBody>
          <a:bodyPr/>
          <a:lstStyle>
            <a:lvl2pPr>
              <a:defRPr>
                <a:solidFill>
                  <a:srgbClr val="5F5F5F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>
          <a:xfrm>
            <a:off x="1547902" y="539303"/>
            <a:ext cx="6400800" cy="728667"/>
          </a:xfrm>
        </p:spPr>
        <p:txBody>
          <a:bodyPr anchor="b">
            <a:noAutofit/>
          </a:bodyPr>
          <a:lstStyle>
            <a:lvl1pPr algn="l">
              <a:defRPr sz="3200" b="1" i="0" cap="all" baseline="0">
                <a:solidFill>
                  <a:srgbClr val="2E1D6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ADC48-6A25-2740-9BA1-2E1343FF0DAD}" type="datetime1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71638" y="63500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480800" y="6350000"/>
            <a:ext cx="39528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6C2CCD7-69E6-4BBE-8C18-2DFC50E3D78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9075" y="436563"/>
            <a:ext cx="1084263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60718" y="1847056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973888" y="1846263"/>
            <a:ext cx="5053012" cy="4352925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5" name="Titre 1"/>
          <p:cNvSpPr>
            <a:spLocks noGrp="1"/>
          </p:cNvSpPr>
          <p:nvPr>
            <p:ph type="ctrTitle"/>
          </p:nvPr>
        </p:nvSpPr>
        <p:spPr>
          <a:xfrm>
            <a:off x="1547902" y="539303"/>
            <a:ext cx="6400800" cy="728667"/>
          </a:xfrm>
        </p:spPr>
        <p:txBody>
          <a:bodyPr anchor="b">
            <a:noAutofit/>
          </a:bodyPr>
          <a:lstStyle>
            <a:lvl1pPr algn="l">
              <a:defRPr sz="3200" b="1" i="0" cap="all" baseline="0">
                <a:solidFill>
                  <a:srgbClr val="2E1D6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6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9524-D957-514E-98C0-31B1D0EFE574}" type="datetime1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7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3F0528-1FC8-4B04-A7A4-433D48ECFD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 userDrawn="1"/>
        </p:nvSpPr>
        <p:spPr>
          <a:xfrm>
            <a:off x="11033125" y="6335713"/>
            <a:ext cx="947738" cy="38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ZoneTexte 4"/>
          <p:cNvSpPr txBox="1"/>
          <p:nvPr userDrawn="1"/>
        </p:nvSpPr>
        <p:spPr>
          <a:xfrm>
            <a:off x="3325813" y="4664075"/>
            <a:ext cx="60309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2E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Syndicat Mixte des Transports en Commun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rgbClr val="2E1D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l’Agglomération Toulousaine</a:t>
            </a:r>
          </a:p>
        </p:txBody>
      </p:sp>
      <p:pic>
        <p:nvPicPr>
          <p:cNvPr id="4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154613" y="2058988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B216-64B4-D042-8229-549FA74172A3}" type="datetime1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 de la Présentation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3525-D36C-4B28-A32B-98914EAB0B9D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17B22-A261-4D57-96C8-EEBA3C14A2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51E38-F1B6-4818-9A81-907566CC8236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58639-1C99-4470-A0FD-EDEC99AE72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7ED52-948B-4CAD-818F-8C1A10BBC053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C4DB-DE03-48B4-926E-54669B52E1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A607C-4BB6-4A43-B25F-8E7832834225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C997-7687-46DF-87D4-8DDFEE1880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03BD-C212-462C-84FF-4E750C3040BC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4907-3035-40D7-BD10-2E6E605939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6734-76BB-4FC1-BFFF-201E15509A01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692C-D5D3-40E8-94FE-59EA62459B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05DC-B987-412B-83B1-EFCF8A7F4E3E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9E4AB-67A3-4221-A2BD-7229F7E7B2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15166-74B5-453A-A893-BBF1E62603D2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4D21-E1F9-4814-94D2-A4E11BCBA5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DD1AA-5EC4-4621-B310-A50840A8730E}" type="datetimeFigureOut">
              <a:rPr lang="fr-FR"/>
              <a:pPr>
                <a:defRPr/>
              </a:pPr>
              <a:t>19/10/2021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A3BF6-A58E-44C0-9ECD-9507A911CA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99850" y="6356350"/>
            <a:ext cx="365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60488" y="363538"/>
            <a:ext cx="10515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360488" y="183197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05A380F-6168-6647-A044-D593EEAC8E86}" type="datetime1">
              <a:rPr lang="fr-FR"/>
              <a:pPr>
                <a:defRPr/>
              </a:pPr>
              <a:t>19/10/2021</a:t>
            </a:fld>
            <a:r>
              <a:rPr lang="fr-FR"/>
              <a:t> </a:t>
            </a:r>
            <a:r>
              <a:rPr lang="fr-FR" dirty="0"/>
              <a:t>|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625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356350"/>
            <a:ext cx="395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8AF2D-9D97-49B5-A00E-0E06F00C400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3320" name="Image 7"/>
          <p:cNvPicPr>
            <a:picLocks noChangeAspect="1"/>
          </p:cNvPicPr>
          <p:nvPr/>
        </p:nvPicPr>
        <p:blipFill>
          <a:blip r:embed="rId8"/>
          <a:srcRect l="87144" t="17654" b="17551"/>
          <a:stretch>
            <a:fillRect/>
          </a:stretch>
        </p:blipFill>
        <p:spPr bwMode="auto">
          <a:xfrm>
            <a:off x="0" y="0"/>
            <a:ext cx="1360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EB640F"/>
        </a:buClr>
        <a:buFont typeface="Arial" charset="0"/>
        <a:buChar char="•"/>
        <a:defRPr sz="2800" b="1" kern="1200">
          <a:solidFill>
            <a:srgbClr val="EB640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5F5F5F"/>
        </a:buClr>
        <a:buFont typeface="Arial" charset="0"/>
        <a:buChar char="•"/>
        <a:defRPr sz="2400" kern="1200">
          <a:solidFill>
            <a:srgbClr val="5F5F5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i="1" kern="1200">
          <a:solidFill>
            <a:srgbClr val="9E9E9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numéro de diapositive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1480800" y="6364288"/>
            <a:ext cx="360363" cy="36036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lIns="0" rIns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1E2EE0-B962-4E66-AEC8-2A1FB6B5DBE9}" type="slidenum">
              <a:rPr lang="fr-FR" sz="1400" b="1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fr-FR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2" name="Image 135" descr="Une image contenant carte&#10;&#10;Description générée automatiquement"/>
          <p:cNvPicPr>
            <a:picLocks noChangeAspect="1"/>
          </p:cNvPicPr>
          <p:nvPr/>
        </p:nvPicPr>
        <p:blipFill>
          <a:blip r:embed="rId3"/>
          <a:srcRect l="15546" b="1625"/>
          <a:stretch>
            <a:fillRect/>
          </a:stretch>
        </p:blipFill>
        <p:spPr bwMode="auto">
          <a:xfrm>
            <a:off x="5540375" y="198438"/>
            <a:ext cx="5926138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Forme libre : forme 162">
            <a:extLst>
              <a:ext uri="{FF2B5EF4-FFF2-40B4-BE49-F238E27FC236}"/>
            </a:extLst>
          </p:cNvPr>
          <p:cNvSpPr/>
          <p:nvPr/>
        </p:nvSpPr>
        <p:spPr>
          <a:xfrm>
            <a:off x="5602288" y="1857375"/>
            <a:ext cx="4791075" cy="4848225"/>
          </a:xfrm>
          <a:custGeom>
            <a:avLst/>
            <a:gdLst>
              <a:gd name="connsiteX0" fmla="*/ 0 w 4791075"/>
              <a:gd name="connsiteY0" fmla="*/ 1600200 h 4848225"/>
              <a:gd name="connsiteX1" fmla="*/ 704850 w 4791075"/>
              <a:gd name="connsiteY1" fmla="*/ 1304925 h 4848225"/>
              <a:gd name="connsiteX2" fmla="*/ 1228725 w 4791075"/>
              <a:gd name="connsiteY2" fmla="*/ 571500 h 4848225"/>
              <a:gd name="connsiteX3" fmla="*/ 1600200 w 4791075"/>
              <a:gd name="connsiteY3" fmla="*/ 600075 h 4848225"/>
              <a:gd name="connsiteX4" fmla="*/ 2305050 w 4791075"/>
              <a:gd name="connsiteY4" fmla="*/ 0 h 4848225"/>
              <a:gd name="connsiteX5" fmla="*/ 2914650 w 4791075"/>
              <a:gd name="connsiteY5" fmla="*/ 733425 h 4848225"/>
              <a:gd name="connsiteX6" fmla="*/ 3429000 w 4791075"/>
              <a:gd name="connsiteY6" fmla="*/ 1238250 h 4848225"/>
              <a:gd name="connsiteX7" fmla="*/ 4267200 w 4791075"/>
              <a:gd name="connsiteY7" fmla="*/ 2562225 h 4848225"/>
              <a:gd name="connsiteX8" fmla="*/ 4762500 w 4791075"/>
              <a:gd name="connsiteY8" fmla="*/ 3514725 h 4848225"/>
              <a:gd name="connsiteX9" fmla="*/ 4791075 w 4791075"/>
              <a:gd name="connsiteY9" fmla="*/ 3724275 h 4848225"/>
              <a:gd name="connsiteX10" fmla="*/ 4619625 w 4791075"/>
              <a:gd name="connsiteY10" fmla="*/ 3790950 h 4848225"/>
              <a:gd name="connsiteX11" fmla="*/ 4648200 w 4791075"/>
              <a:gd name="connsiteY11" fmla="*/ 4019550 h 4848225"/>
              <a:gd name="connsiteX12" fmla="*/ 4238625 w 4791075"/>
              <a:gd name="connsiteY12" fmla="*/ 4333875 h 4848225"/>
              <a:gd name="connsiteX13" fmla="*/ 4114800 w 4791075"/>
              <a:gd name="connsiteY13" fmla="*/ 4257675 h 4848225"/>
              <a:gd name="connsiteX14" fmla="*/ 3981450 w 4791075"/>
              <a:gd name="connsiteY14" fmla="*/ 4381500 h 4848225"/>
              <a:gd name="connsiteX15" fmla="*/ 4029075 w 4791075"/>
              <a:gd name="connsiteY15" fmla="*/ 4533900 h 4848225"/>
              <a:gd name="connsiteX16" fmla="*/ 3733800 w 4791075"/>
              <a:gd name="connsiteY16" fmla="*/ 4848225 h 484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91075" h="4848225">
                <a:moveTo>
                  <a:pt x="0" y="1600200"/>
                </a:moveTo>
                <a:lnTo>
                  <a:pt x="704850" y="1304925"/>
                </a:lnTo>
                <a:lnTo>
                  <a:pt x="1228725" y="571500"/>
                </a:lnTo>
                <a:lnTo>
                  <a:pt x="1600200" y="600075"/>
                </a:lnTo>
                <a:lnTo>
                  <a:pt x="2305050" y="0"/>
                </a:lnTo>
                <a:lnTo>
                  <a:pt x="2914650" y="733425"/>
                </a:lnTo>
                <a:lnTo>
                  <a:pt x="3429000" y="1238250"/>
                </a:lnTo>
                <a:lnTo>
                  <a:pt x="4267200" y="2562225"/>
                </a:lnTo>
                <a:lnTo>
                  <a:pt x="4762500" y="3514725"/>
                </a:lnTo>
                <a:lnTo>
                  <a:pt x="4791075" y="3724275"/>
                </a:lnTo>
                <a:lnTo>
                  <a:pt x="4619625" y="3790950"/>
                </a:lnTo>
                <a:lnTo>
                  <a:pt x="4648200" y="4019550"/>
                </a:lnTo>
                <a:lnTo>
                  <a:pt x="4238625" y="4333875"/>
                </a:lnTo>
                <a:lnTo>
                  <a:pt x="4114800" y="4257675"/>
                </a:lnTo>
                <a:lnTo>
                  <a:pt x="3981450" y="4381500"/>
                </a:lnTo>
                <a:lnTo>
                  <a:pt x="4029075" y="4533900"/>
                </a:lnTo>
                <a:lnTo>
                  <a:pt x="3733800" y="4848225"/>
                </a:lnTo>
              </a:path>
            </a:pathLst>
          </a:custGeom>
          <a:noFill/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2" name="Forme libre : forme 191">
            <a:extLst>
              <a:ext uri="{FF2B5EF4-FFF2-40B4-BE49-F238E27FC236}"/>
            </a:extLst>
          </p:cNvPr>
          <p:cNvSpPr/>
          <p:nvPr/>
        </p:nvSpPr>
        <p:spPr>
          <a:xfrm>
            <a:off x="5554663" y="1800225"/>
            <a:ext cx="5905500" cy="4800600"/>
          </a:xfrm>
          <a:custGeom>
            <a:avLst/>
            <a:gdLst>
              <a:gd name="connsiteX0" fmla="*/ 0 w 5848350"/>
              <a:gd name="connsiteY0" fmla="*/ 1695450 h 4800600"/>
              <a:gd name="connsiteX1" fmla="*/ 781050 w 5848350"/>
              <a:gd name="connsiteY1" fmla="*/ 1343025 h 4800600"/>
              <a:gd name="connsiteX2" fmla="*/ 1228725 w 5848350"/>
              <a:gd name="connsiteY2" fmla="*/ 590550 h 4800600"/>
              <a:gd name="connsiteX3" fmla="*/ 1628775 w 5848350"/>
              <a:gd name="connsiteY3" fmla="*/ 657225 h 4800600"/>
              <a:gd name="connsiteX4" fmla="*/ 2390775 w 5848350"/>
              <a:gd name="connsiteY4" fmla="*/ 0 h 4800600"/>
              <a:gd name="connsiteX5" fmla="*/ 3048000 w 5848350"/>
              <a:gd name="connsiteY5" fmla="*/ 790575 h 4800600"/>
              <a:gd name="connsiteX6" fmla="*/ 3343275 w 5848350"/>
              <a:gd name="connsiteY6" fmla="*/ 1152525 h 4800600"/>
              <a:gd name="connsiteX7" fmla="*/ 3562350 w 5848350"/>
              <a:gd name="connsiteY7" fmla="*/ 1314450 h 4800600"/>
              <a:gd name="connsiteX8" fmla="*/ 4505325 w 5848350"/>
              <a:gd name="connsiteY8" fmla="*/ 2876550 h 4800600"/>
              <a:gd name="connsiteX9" fmla="*/ 4857750 w 5848350"/>
              <a:gd name="connsiteY9" fmla="*/ 3543300 h 4800600"/>
              <a:gd name="connsiteX10" fmla="*/ 4914900 w 5848350"/>
              <a:gd name="connsiteY10" fmla="*/ 3848100 h 4800600"/>
              <a:gd name="connsiteX11" fmla="*/ 5267325 w 5848350"/>
              <a:gd name="connsiteY11" fmla="*/ 3867150 h 4800600"/>
              <a:gd name="connsiteX12" fmla="*/ 5467350 w 5848350"/>
              <a:gd name="connsiteY12" fmla="*/ 4019550 h 4800600"/>
              <a:gd name="connsiteX13" fmla="*/ 5591175 w 5848350"/>
              <a:gd name="connsiteY13" fmla="*/ 4438650 h 4800600"/>
              <a:gd name="connsiteX14" fmla="*/ 5781675 w 5848350"/>
              <a:gd name="connsiteY14" fmla="*/ 4695825 h 4800600"/>
              <a:gd name="connsiteX15" fmla="*/ 5848350 w 5848350"/>
              <a:gd name="connsiteY15" fmla="*/ 4800600 h 4800600"/>
              <a:gd name="connsiteX0" fmla="*/ 0 w 5848350"/>
              <a:gd name="connsiteY0" fmla="*/ 1619250 h 4724400"/>
              <a:gd name="connsiteX1" fmla="*/ 781050 w 5848350"/>
              <a:gd name="connsiteY1" fmla="*/ 1266825 h 4724400"/>
              <a:gd name="connsiteX2" fmla="*/ 1228725 w 5848350"/>
              <a:gd name="connsiteY2" fmla="*/ 5143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3048000 w 5848350"/>
              <a:gd name="connsiteY5" fmla="*/ 714375 h 4724400"/>
              <a:gd name="connsiteX6" fmla="*/ 3343275 w 5848350"/>
              <a:gd name="connsiteY6" fmla="*/ 1076325 h 4724400"/>
              <a:gd name="connsiteX7" fmla="*/ 3562350 w 5848350"/>
              <a:gd name="connsiteY7" fmla="*/ 1238250 h 4724400"/>
              <a:gd name="connsiteX8" fmla="*/ 4505325 w 5848350"/>
              <a:gd name="connsiteY8" fmla="*/ 2800350 h 4724400"/>
              <a:gd name="connsiteX9" fmla="*/ 485775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81050 w 5848350"/>
              <a:gd name="connsiteY1" fmla="*/ 126682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3048000 w 5848350"/>
              <a:gd name="connsiteY5" fmla="*/ 714375 h 4724400"/>
              <a:gd name="connsiteX6" fmla="*/ 3343275 w 5848350"/>
              <a:gd name="connsiteY6" fmla="*/ 1076325 h 4724400"/>
              <a:gd name="connsiteX7" fmla="*/ 3562350 w 5848350"/>
              <a:gd name="connsiteY7" fmla="*/ 1238250 h 4724400"/>
              <a:gd name="connsiteX8" fmla="*/ 4505325 w 5848350"/>
              <a:gd name="connsiteY8" fmla="*/ 2800350 h 4724400"/>
              <a:gd name="connsiteX9" fmla="*/ 485775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3048000 w 5848350"/>
              <a:gd name="connsiteY5" fmla="*/ 714375 h 4724400"/>
              <a:gd name="connsiteX6" fmla="*/ 3343275 w 5848350"/>
              <a:gd name="connsiteY6" fmla="*/ 1076325 h 4724400"/>
              <a:gd name="connsiteX7" fmla="*/ 3562350 w 5848350"/>
              <a:gd name="connsiteY7" fmla="*/ 1238250 h 4724400"/>
              <a:gd name="connsiteX8" fmla="*/ 4505325 w 5848350"/>
              <a:gd name="connsiteY8" fmla="*/ 2800350 h 4724400"/>
              <a:gd name="connsiteX9" fmla="*/ 485775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43275 w 5848350"/>
              <a:gd name="connsiteY6" fmla="*/ 1076325 h 4724400"/>
              <a:gd name="connsiteX7" fmla="*/ 3562350 w 5848350"/>
              <a:gd name="connsiteY7" fmla="*/ 1238250 h 4724400"/>
              <a:gd name="connsiteX8" fmla="*/ 4505325 w 5848350"/>
              <a:gd name="connsiteY8" fmla="*/ 2800350 h 4724400"/>
              <a:gd name="connsiteX9" fmla="*/ 485775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62350 w 5848350"/>
              <a:gd name="connsiteY7" fmla="*/ 1238250 h 4724400"/>
              <a:gd name="connsiteX8" fmla="*/ 4505325 w 5848350"/>
              <a:gd name="connsiteY8" fmla="*/ 2800350 h 4724400"/>
              <a:gd name="connsiteX9" fmla="*/ 485775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05200 w 5848350"/>
              <a:gd name="connsiteY7" fmla="*/ 1244600 h 4724400"/>
              <a:gd name="connsiteX8" fmla="*/ 4505325 w 5848350"/>
              <a:gd name="connsiteY8" fmla="*/ 2800350 h 4724400"/>
              <a:gd name="connsiteX9" fmla="*/ 485775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05200 w 5848350"/>
              <a:gd name="connsiteY7" fmla="*/ 1244600 h 4724400"/>
              <a:gd name="connsiteX8" fmla="*/ 4473575 w 5848350"/>
              <a:gd name="connsiteY8" fmla="*/ 2781300 h 4724400"/>
              <a:gd name="connsiteX9" fmla="*/ 485775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05200 w 5848350"/>
              <a:gd name="connsiteY7" fmla="*/ 1244600 h 4724400"/>
              <a:gd name="connsiteX8" fmla="*/ 4473575 w 5848350"/>
              <a:gd name="connsiteY8" fmla="*/ 2781300 h 4724400"/>
              <a:gd name="connsiteX9" fmla="*/ 482600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05200 w 5848350"/>
              <a:gd name="connsiteY7" fmla="*/ 1244600 h 4724400"/>
              <a:gd name="connsiteX8" fmla="*/ 4473575 w 5848350"/>
              <a:gd name="connsiteY8" fmla="*/ 2781300 h 4724400"/>
              <a:gd name="connsiteX9" fmla="*/ 482600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591175 w 5848350"/>
              <a:gd name="connsiteY13" fmla="*/ 43624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05200 w 5848350"/>
              <a:gd name="connsiteY7" fmla="*/ 1244600 h 4724400"/>
              <a:gd name="connsiteX8" fmla="*/ 4473575 w 5848350"/>
              <a:gd name="connsiteY8" fmla="*/ 2781300 h 4724400"/>
              <a:gd name="connsiteX9" fmla="*/ 482600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610225 w 5848350"/>
              <a:gd name="connsiteY13" fmla="*/ 4311650 h 4724400"/>
              <a:gd name="connsiteX14" fmla="*/ 5781675 w 5848350"/>
              <a:gd name="connsiteY14" fmla="*/ 4619625 h 4724400"/>
              <a:gd name="connsiteX15" fmla="*/ 5848350 w 5848350"/>
              <a:gd name="connsiteY15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05200 w 5848350"/>
              <a:gd name="connsiteY7" fmla="*/ 1244600 h 4724400"/>
              <a:gd name="connsiteX8" fmla="*/ 4473575 w 5848350"/>
              <a:gd name="connsiteY8" fmla="*/ 2781300 h 4724400"/>
              <a:gd name="connsiteX9" fmla="*/ 482600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610225 w 5848350"/>
              <a:gd name="connsiteY13" fmla="*/ 4311650 h 4724400"/>
              <a:gd name="connsiteX14" fmla="*/ 5718175 w 5848350"/>
              <a:gd name="connsiteY14" fmla="*/ 4495800 h 4724400"/>
              <a:gd name="connsiteX15" fmla="*/ 5781675 w 5848350"/>
              <a:gd name="connsiteY15" fmla="*/ 4619625 h 4724400"/>
              <a:gd name="connsiteX16" fmla="*/ 5848350 w 5848350"/>
              <a:gd name="connsiteY16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05200 w 5848350"/>
              <a:gd name="connsiteY7" fmla="*/ 1244600 h 4724400"/>
              <a:gd name="connsiteX8" fmla="*/ 4473575 w 5848350"/>
              <a:gd name="connsiteY8" fmla="*/ 2781300 h 4724400"/>
              <a:gd name="connsiteX9" fmla="*/ 482600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610225 w 5848350"/>
              <a:gd name="connsiteY13" fmla="*/ 4311650 h 4724400"/>
              <a:gd name="connsiteX14" fmla="*/ 5762625 w 5848350"/>
              <a:gd name="connsiteY14" fmla="*/ 4413250 h 4724400"/>
              <a:gd name="connsiteX15" fmla="*/ 5781675 w 5848350"/>
              <a:gd name="connsiteY15" fmla="*/ 4619625 h 4724400"/>
              <a:gd name="connsiteX16" fmla="*/ 5848350 w 5848350"/>
              <a:gd name="connsiteY16" fmla="*/ 4724400 h 4724400"/>
              <a:gd name="connsiteX0" fmla="*/ 0 w 5848350"/>
              <a:gd name="connsiteY0" fmla="*/ 1619250 h 4724400"/>
              <a:gd name="connsiteX1" fmla="*/ 717550 w 5848350"/>
              <a:gd name="connsiteY1" fmla="*/ 1298575 h 4724400"/>
              <a:gd name="connsiteX2" fmla="*/ 1254125 w 5848350"/>
              <a:gd name="connsiteY2" fmla="*/ 565150 h 4724400"/>
              <a:gd name="connsiteX3" fmla="*/ 1628775 w 5848350"/>
              <a:gd name="connsiteY3" fmla="*/ 581025 h 4724400"/>
              <a:gd name="connsiteX4" fmla="*/ 2371725 w 5848350"/>
              <a:gd name="connsiteY4" fmla="*/ 0 h 4724400"/>
              <a:gd name="connsiteX5" fmla="*/ 2876550 w 5848350"/>
              <a:gd name="connsiteY5" fmla="*/ 612775 h 4724400"/>
              <a:gd name="connsiteX6" fmla="*/ 3305175 w 5848350"/>
              <a:gd name="connsiteY6" fmla="*/ 1076325 h 4724400"/>
              <a:gd name="connsiteX7" fmla="*/ 3505200 w 5848350"/>
              <a:gd name="connsiteY7" fmla="*/ 1244600 h 4724400"/>
              <a:gd name="connsiteX8" fmla="*/ 4473575 w 5848350"/>
              <a:gd name="connsiteY8" fmla="*/ 2781300 h 4724400"/>
              <a:gd name="connsiteX9" fmla="*/ 4826000 w 5848350"/>
              <a:gd name="connsiteY9" fmla="*/ 3467100 h 4724400"/>
              <a:gd name="connsiteX10" fmla="*/ 4914900 w 5848350"/>
              <a:gd name="connsiteY10" fmla="*/ 3771900 h 4724400"/>
              <a:gd name="connsiteX11" fmla="*/ 5267325 w 5848350"/>
              <a:gd name="connsiteY11" fmla="*/ 3790950 h 4724400"/>
              <a:gd name="connsiteX12" fmla="*/ 5467350 w 5848350"/>
              <a:gd name="connsiteY12" fmla="*/ 3943350 h 4724400"/>
              <a:gd name="connsiteX13" fmla="*/ 5610225 w 5848350"/>
              <a:gd name="connsiteY13" fmla="*/ 4311650 h 4724400"/>
              <a:gd name="connsiteX14" fmla="*/ 5768975 w 5848350"/>
              <a:gd name="connsiteY14" fmla="*/ 4419600 h 4724400"/>
              <a:gd name="connsiteX15" fmla="*/ 5781675 w 5848350"/>
              <a:gd name="connsiteY15" fmla="*/ 4619625 h 4724400"/>
              <a:gd name="connsiteX16" fmla="*/ 5848350 w 5848350"/>
              <a:gd name="connsiteY16" fmla="*/ 4724400 h 4724400"/>
              <a:gd name="connsiteX0" fmla="*/ 0 w 5854700"/>
              <a:gd name="connsiteY0" fmla="*/ 1619250 h 4749800"/>
              <a:gd name="connsiteX1" fmla="*/ 717550 w 5854700"/>
              <a:gd name="connsiteY1" fmla="*/ 1298575 h 4749800"/>
              <a:gd name="connsiteX2" fmla="*/ 1254125 w 5854700"/>
              <a:gd name="connsiteY2" fmla="*/ 565150 h 4749800"/>
              <a:gd name="connsiteX3" fmla="*/ 1628775 w 5854700"/>
              <a:gd name="connsiteY3" fmla="*/ 581025 h 4749800"/>
              <a:gd name="connsiteX4" fmla="*/ 2371725 w 5854700"/>
              <a:gd name="connsiteY4" fmla="*/ 0 h 4749800"/>
              <a:gd name="connsiteX5" fmla="*/ 2876550 w 5854700"/>
              <a:gd name="connsiteY5" fmla="*/ 612775 h 4749800"/>
              <a:gd name="connsiteX6" fmla="*/ 3305175 w 5854700"/>
              <a:gd name="connsiteY6" fmla="*/ 1076325 h 4749800"/>
              <a:gd name="connsiteX7" fmla="*/ 3505200 w 5854700"/>
              <a:gd name="connsiteY7" fmla="*/ 1244600 h 4749800"/>
              <a:gd name="connsiteX8" fmla="*/ 4473575 w 5854700"/>
              <a:gd name="connsiteY8" fmla="*/ 2781300 h 4749800"/>
              <a:gd name="connsiteX9" fmla="*/ 4826000 w 5854700"/>
              <a:gd name="connsiteY9" fmla="*/ 3467100 h 4749800"/>
              <a:gd name="connsiteX10" fmla="*/ 4914900 w 5854700"/>
              <a:gd name="connsiteY10" fmla="*/ 3771900 h 4749800"/>
              <a:gd name="connsiteX11" fmla="*/ 5267325 w 5854700"/>
              <a:gd name="connsiteY11" fmla="*/ 3790950 h 4749800"/>
              <a:gd name="connsiteX12" fmla="*/ 5467350 w 5854700"/>
              <a:gd name="connsiteY12" fmla="*/ 3943350 h 4749800"/>
              <a:gd name="connsiteX13" fmla="*/ 5610225 w 5854700"/>
              <a:gd name="connsiteY13" fmla="*/ 4311650 h 4749800"/>
              <a:gd name="connsiteX14" fmla="*/ 5768975 w 5854700"/>
              <a:gd name="connsiteY14" fmla="*/ 4419600 h 4749800"/>
              <a:gd name="connsiteX15" fmla="*/ 5781675 w 5854700"/>
              <a:gd name="connsiteY15" fmla="*/ 4619625 h 4749800"/>
              <a:gd name="connsiteX16" fmla="*/ 5854700 w 5854700"/>
              <a:gd name="connsiteY16" fmla="*/ 4749800 h 4749800"/>
              <a:gd name="connsiteX0" fmla="*/ 0 w 5905500"/>
              <a:gd name="connsiteY0" fmla="*/ 1619250 h 4800600"/>
              <a:gd name="connsiteX1" fmla="*/ 717550 w 5905500"/>
              <a:gd name="connsiteY1" fmla="*/ 1298575 h 4800600"/>
              <a:gd name="connsiteX2" fmla="*/ 1254125 w 5905500"/>
              <a:gd name="connsiteY2" fmla="*/ 565150 h 4800600"/>
              <a:gd name="connsiteX3" fmla="*/ 1628775 w 5905500"/>
              <a:gd name="connsiteY3" fmla="*/ 581025 h 4800600"/>
              <a:gd name="connsiteX4" fmla="*/ 2371725 w 5905500"/>
              <a:gd name="connsiteY4" fmla="*/ 0 h 4800600"/>
              <a:gd name="connsiteX5" fmla="*/ 2876550 w 5905500"/>
              <a:gd name="connsiteY5" fmla="*/ 612775 h 4800600"/>
              <a:gd name="connsiteX6" fmla="*/ 3305175 w 5905500"/>
              <a:gd name="connsiteY6" fmla="*/ 1076325 h 4800600"/>
              <a:gd name="connsiteX7" fmla="*/ 3505200 w 5905500"/>
              <a:gd name="connsiteY7" fmla="*/ 1244600 h 4800600"/>
              <a:gd name="connsiteX8" fmla="*/ 4473575 w 5905500"/>
              <a:gd name="connsiteY8" fmla="*/ 2781300 h 4800600"/>
              <a:gd name="connsiteX9" fmla="*/ 4826000 w 5905500"/>
              <a:gd name="connsiteY9" fmla="*/ 3467100 h 4800600"/>
              <a:gd name="connsiteX10" fmla="*/ 4914900 w 5905500"/>
              <a:gd name="connsiteY10" fmla="*/ 3771900 h 4800600"/>
              <a:gd name="connsiteX11" fmla="*/ 5267325 w 5905500"/>
              <a:gd name="connsiteY11" fmla="*/ 3790950 h 4800600"/>
              <a:gd name="connsiteX12" fmla="*/ 5467350 w 5905500"/>
              <a:gd name="connsiteY12" fmla="*/ 3943350 h 4800600"/>
              <a:gd name="connsiteX13" fmla="*/ 5610225 w 5905500"/>
              <a:gd name="connsiteY13" fmla="*/ 4311650 h 4800600"/>
              <a:gd name="connsiteX14" fmla="*/ 5768975 w 5905500"/>
              <a:gd name="connsiteY14" fmla="*/ 4419600 h 4800600"/>
              <a:gd name="connsiteX15" fmla="*/ 5781675 w 5905500"/>
              <a:gd name="connsiteY15" fmla="*/ 4619625 h 4800600"/>
              <a:gd name="connsiteX16" fmla="*/ 5905500 w 5905500"/>
              <a:gd name="connsiteY16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05500" h="4800600">
                <a:moveTo>
                  <a:pt x="0" y="1619250"/>
                </a:moveTo>
                <a:lnTo>
                  <a:pt x="717550" y="1298575"/>
                </a:lnTo>
                <a:lnTo>
                  <a:pt x="1254125" y="565150"/>
                </a:lnTo>
                <a:lnTo>
                  <a:pt x="1628775" y="581025"/>
                </a:lnTo>
                <a:lnTo>
                  <a:pt x="2371725" y="0"/>
                </a:lnTo>
                <a:lnTo>
                  <a:pt x="2876550" y="612775"/>
                </a:lnTo>
                <a:lnTo>
                  <a:pt x="3305175" y="1076325"/>
                </a:lnTo>
                <a:lnTo>
                  <a:pt x="3505200" y="1244600"/>
                </a:lnTo>
                <a:lnTo>
                  <a:pt x="4473575" y="2781300"/>
                </a:lnTo>
                <a:lnTo>
                  <a:pt x="4826000" y="3467100"/>
                </a:lnTo>
                <a:lnTo>
                  <a:pt x="4914900" y="3771900"/>
                </a:lnTo>
                <a:lnTo>
                  <a:pt x="5267325" y="3790950"/>
                </a:lnTo>
                <a:lnTo>
                  <a:pt x="5467350" y="3943350"/>
                </a:lnTo>
                <a:lnTo>
                  <a:pt x="5610225" y="4311650"/>
                </a:lnTo>
                <a:lnTo>
                  <a:pt x="5768975" y="4419600"/>
                </a:lnTo>
                <a:lnTo>
                  <a:pt x="5781675" y="4619625"/>
                </a:lnTo>
                <a:lnTo>
                  <a:pt x="5905500" y="4800600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3" name="Forme libre : forme 192">
            <a:extLst>
              <a:ext uri="{FF2B5EF4-FFF2-40B4-BE49-F238E27FC236}"/>
            </a:extLst>
          </p:cNvPr>
          <p:cNvSpPr/>
          <p:nvPr/>
        </p:nvSpPr>
        <p:spPr>
          <a:xfrm>
            <a:off x="7116763" y="254000"/>
            <a:ext cx="3527425" cy="6451600"/>
          </a:xfrm>
          <a:custGeom>
            <a:avLst/>
            <a:gdLst>
              <a:gd name="connsiteX0" fmla="*/ 3333750 w 4552950"/>
              <a:gd name="connsiteY0" fmla="*/ 6419850 h 6419850"/>
              <a:gd name="connsiteX1" fmla="*/ 3600450 w 4552950"/>
              <a:gd name="connsiteY1" fmla="*/ 6143625 h 6419850"/>
              <a:gd name="connsiteX2" fmla="*/ 3857625 w 4552950"/>
              <a:gd name="connsiteY2" fmla="*/ 6143625 h 6419850"/>
              <a:gd name="connsiteX3" fmla="*/ 3886200 w 4552950"/>
              <a:gd name="connsiteY3" fmla="*/ 5876925 h 6419850"/>
              <a:gd name="connsiteX4" fmla="*/ 4267200 w 4552950"/>
              <a:gd name="connsiteY4" fmla="*/ 5591175 h 6419850"/>
              <a:gd name="connsiteX5" fmla="*/ 4552950 w 4552950"/>
              <a:gd name="connsiteY5" fmla="*/ 5438775 h 6419850"/>
              <a:gd name="connsiteX6" fmla="*/ 4533900 w 4552950"/>
              <a:gd name="connsiteY6" fmla="*/ 5143500 h 6419850"/>
              <a:gd name="connsiteX7" fmla="*/ 4210050 w 4552950"/>
              <a:gd name="connsiteY7" fmla="*/ 5181600 h 6419850"/>
              <a:gd name="connsiteX8" fmla="*/ 4105275 w 4552950"/>
              <a:gd name="connsiteY8" fmla="*/ 5314950 h 6419850"/>
              <a:gd name="connsiteX9" fmla="*/ 3924300 w 4552950"/>
              <a:gd name="connsiteY9" fmla="*/ 5353050 h 6419850"/>
              <a:gd name="connsiteX10" fmla="*/ 2647950 w 4552950"/>
              <a:gd name="connsiteY10" fmla="*/ 4095750 h 6419850"/>
              <a:gd name="connsiteX11" fmla="*/ 1714500 w 4552950"/>
              <a:gd name="connsiteY11" fmla="*/ 3105150 h 6419850"/>
              <a:gd name="connsiteX12" fmla="*/ 1371600 w 4552950"/>
              <a:gd name="connsiteY12" fmla="*/ 2714625 h 6419850"/>
              <a:gd name="connsiteX13" fmla="*/ 409575 w 4552950"/>
              <a:gd name="connsiteY13" fmla="*/ 2152650 h 6419850"/>
              <a:gd name="connsiteX14" fmla="*/ 0 w 4552950"/>
              <a:gd name="connsiteY14" fmla="*/ 1609725 h 6419850"/>
              <a:gd name="connsiteX15" fmla="*/ 19050 w 4552950"/>
              <a:gd name="connsiteY15" fmla="*/ 971550 h 6419850"/>
              <a:gd name="connsiteX16" fmla="*/ 342900 w 4552950"/>
              <a:gd name="connsiteY16" fmla="*/ 657225 h 6419850"/>
              <a:gd name="connsiteX17" fmla="*/ 1047750 w 4552950"/>
              <a:gd name="connsiteY17" fmla="*/ 104775 h 6419850"/>
              <a:gd name="connsiteX18" fmla="*/ 1047750 w 4552950"/>
              <a:gd name="connsiteY18" fmla="*/ 0 h 641985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622925 h 6451600"/>
              <a:gd name="connsiteX5" fmla="*/ 4552950 w 4552950"/>
              <a:gd name="connsiteY5" fmla="*/ 5470525 h 6451600"/>
              <a:gd name="connsiteX6" fmla="*/ 4533900 w 4552950"/>
              <a:gd name="connsiteY6" fmla="*/ 5175250 h 6451600"/>
              <a:gd name="connsiteX7" fmla="*/ 4210050 w 4552950"/>
              <a:gd name="connsiteY7" fmla="*/ 5213350 h 6451600"/>
              <a:gd name="connsiteX8" fmla="*/ 4105275 w 4552950"/>
              <a:gd name="connsiteY8" fmla="*/ 5346700 h 6451600"/>
              <a:gd name="connsiteX9" fmla="*/ 3924300 w 4552950"/>
              <a:gd name="connsiteY9" fmla="*/ 5384800 h 6451600"/>
              <a:gd name="connsiteX10" fmla="*/ 2647950 w 4552950"/>
              <a:gd name="connsiteY10" fmla="*/ 4127500 h 6451600"/>
              <a:gd name="connsiteX11" fmla="*/ 1714500 w 4552950"/>
              <a:gd name="connsiteY11" fmla="*/ 3136900 h 6451600"/>
              <a:gd name="connsiteX12" fmla="*/ 1371600 w 4552950"/>
              <a:gd name="connsiteY12" fmla="*/ 2746375 h 6451600"/>
              <a:gd name="connsiteX13" fmla="*/ 409575 w 4552950"/>
              <a:gd name="connsiteY13" fmla="*/ 2184400 h 6451600"/>
              <a:gd name="connsiteX14" fmla="*/ 0 w 4552950"/>
              <a:gd name="connsiteY14" fmla="*/ 1641475 h 6451600"/>
              <a:gd name="connsiteX15" fmla="*/ 19050 w 4552950"/>
              <a:gd name="connsiteY15" fmla="*/ 1003300 h 6451600"/>
              <a:gd name="connsiteX16" fmla="*/ 342900 w 4552950"/>
              <a:gd name="connsiteY16" fmla="*/ 688975 h 6451600"/>
              <a:gd name="connsiteX17" fmla="*/ 1047750 w 4552950"/>
              <a:gd name="connsiteY17" fmla="*/ 136525 h 6451600"/>
              <a:gd name="connsiteX18" fmla="*/ 1066800 w 4552950"/>
              <a:gd name="connsiteY18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622925 h 6451600"/>
              <a:gd name="connsiteX5" fmla="*/ 4552950 w 4552950"/>
              <a:gd name="connsiteY5" fmla="*/ 5470525 h 6451600"/>
              <a:gd name="connsiteX6" fmla="*/ 4533900 w 4552950"/>
              <a:gd name="connsiteY6" fmla="*/ 5175250 h 6451600"/>
              <a:gd name="connsiteX7" fmla="*/ 4210050 w 4552950"/>
              <a:gd name="connsiteY7" fmla="*/ 5213350 h 6451600"/>
              <a:gd name="connsiteX8" fmla="*/ 4105275 w 4552950"/>
              <a:gd name="connsiteY8" fmla="*/ 5346700 h 6451600"/>
              <a:gd name="connsiteX9" fmla="*/ 3924300 w 4552950"/>
              <a:gd name="connsiteY9" fmla="*/ 5384800 h 6451600"/>
              <a:gd name="connsiteX10" fmla="*/ 2647950 w 4552950"/>
              <a:gd name="connsiteY10" fmla="*/ 4127500 h 6451600"/>
              <a:gd name="connsiteX11" fmla="*/ 1714500 w 4552950"/>
              <a:gd name="connsiteY11" fmla="*/ 3136900 h 6451600"/>
              <a:gd name="connsiteX12" fmla="*/ 1371600 w 4552950"/>
              <a:gd name="connsiteY12" fmla="*/ 2746375 h 6451600"/>
              <a:gd name="connsiteX13" fmla="*/ 409575 w 4552950"/>
              <a:gd name="connsiteY13" fmla="*/ 2184400 h 6451600"/>
              <a:gd name="connsiteX14" fmla="*/ 0 w 4552950"/>
              <a:gd name="connsiteY14" fmla="*/ 1641475 h 6451600"/>
              <a:gd name="connsiteX15" fmla="*/ 0 w 4552950"/>
              <a:gd name="connsiteY15" fmla="*/ 958850 h 6451600"/>
              <a:gd name="connsiteX16" fmla="*/ 342900 w 4552950"/>
              <a:gd name="connsiteY16" fmla="*/ 688975 h 6451600"/>
              <a:gd name="connsiteX17" fmla="*/ 1047750 w 4552950"/>
              <a:gd name="connsiteY17" fmla="*/ 136525 h 6451600"/>
              <a:gd name="connsiteX18" fmla="*/ 1066800 w 4552950"/>
              <a:gd name="connsiteY18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622925 h 6451600"/>
              <a:gd name="connsiteX5" fmla="*/ 4552950 w 4552950"/>
              <a:gd name="connsiteY5" fmla="*/ 5470525 h 6451600"/>
              <a:gd name="connsiteX6" fmla="*/ 4514850 w 4552950"/>
              <a:gd name="connsiteY6" fmla="*/ 5213350 h 6451600"/>
              <a:gd name="connsiteX7" fmla="*/ 4210050 w 4552950"/>
              <a:gd name="connsiteY7" fmla="*/ 5213350 h 6451600"/>
              <a:gd name="connsiteX8" fmla="*/ 4105275 w 4552950"/>
              <a:gd name="connsiteY8" fmla="*/ 5346700 h 6451600"/>
              <a:gd name="connsiteX9" fmla="*/ 3924300 w 4552950"/>
              <a:gd name="connsiteY9" fmla="*/ 5384800 h 6451600"/>
              <a:gd name="connsiteX10" fmla="*/ 2647950 w 4552950"/>
              <a:gd name="connsiteY10" fmla="*/ 4127500 h 6451600"/>
              <a:gd name="connsiteX11" fmla="*/ 1714500 w 4552950"/>
              <a:gd name="connsiteY11" fmla="*/ 3136900 h 6451600"/>
              <a:gd name="connsiteX12" fmla="*/ 1371600 w 4552950"/>
              <a:gd name="connsiteY12" fmla="*/ 2746375 h 6451600"/>
              <a:gd name="connsiteX13" fmla="*/ 409575 w 4552950"/>
              <a:gd name="connsiteY13" fmla="*/ 2184400 h 6451600"/>
              <a:gd name="connsiteX14" fmla="*/ 0 w 4552950"/>
              <a:gd name="connsiteY14" fmla="*/ 1641475 h 6451600"/>
              <a:gd name="connsiteX15" fmla="*/ 0 w 4552950"/>
              <a:gd name="connsiteY15" fmla="*/ 958850 h 6451600"/>
              <a:gd name="connsiteX16" fmla="*/ 342900 w 4552950"/>
              <a:gd name="connsiteY16" fmla="*/ 688975 h 6451600"/>
              <a:gd name="connsiteX17" fmla="*/ 1047750 w 4552950"/>
              <a:gd name="connsiteY17" fmla="*/ 136525 h 6451600"/>
              <a:gd name="connsiteX18" fmla="*/ 1066800 w 4552950"/>
              <a:gd name="connsiteY18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622925 h 6451600"/>
              <a:gd name="connsiteX5" fmla="*/ 4552950 w 4552950"/>
              <a:gd name="connsiteY5" fmla="*/ 5470525 h 6451600"/>
              <a:gd name="connsiteX6" fmla="*/ 4514850 w 4552950"/>
              <a:gd name="connsiteY6" fmla="*/ 5213350 h 6451600"/>
              <a:gd name="connsiteX7" fmla="*/ 4235450 w 4552950"/>
              <a:gd name="connsiteY7" fmla="*/ 5238750 h 6451600"/>
              <a:gd name="connsiteX8" fmla="*/ 4105275 w 4552950"/>
              <a:gd name="connsiteY8" fmla="*/ 5346700 h 6451600"/>
              <a:gd name="connsiteX9" fmla="*/ 3924300 w 4552950"/>
              <a:gd name="connsiteY9" fmla="*/ 5384800 h 6451600"/>
              <a:gd name="connsiteX10" fmla="*/ 2647950 w 4552950"/>
              <a:gd name="connsiteY10" fmla="*/ 4127500 h 6451600"/>
              <a:gd name="connsiteX11" fmla="*/ 1714500 w 4552950"/>
              <a:gd name="connsiteY11" fmla="*/ 3136900 h 6451600"/>
              <a:gd name="connsiteX12" fmla="*/ 1371600 w 4552950"/>
              <a:gd name="connsiteY12" fmla="*/ 2746375 h 6451600"/>
              <a:gd name="connsiteX13" fmla="*/ 409575 w 4552950"/>
              <a:gd name="connsiteY13" fmla="*/ 2184400 h 6451600"/>
              <a:gd name="connsiteX14" fmla="*/ 0 w 4552950"/>
              <a:gd name="connsiteY14" fmla="*/ 1641475 h 6451600"/>
              <a:gd name="connsiteX15" fmla="*/ 0 w 4552950"/>
              <a:gd name="connsiteY15" fmla="*/ 958850 h 6451600"/>
              <a:gd name="connsiteX16" fmla="*/ 342900 w 4552950"/>
              <a:gd name="connsiteY16" fmla="*/ 688975 h 6451600"/>
              <a:gd name="connsiteX17" fmla="*/ 1047750 w 4552950"/>
              <a:gd name="connsiteY17" fmla="*/ 136525 h 6451600"/>
              <a:gd name="connsiteX18" fmla="*/ 1066800 w 4552950"/>
              <a:gd name="connsiteY18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622925 h 6451600"/>
              <a:gd name="connsiteX5" fmla="*/ 4552950 w 4552950"/>
              <a:gd name="connsiteY5" fmla="*/ 5470525 h 6451600"/>
              <a:gd name="connsiteX6" fmla="*/ 4514850 w 4552950"/>
              <a:gd name="connsiteY6" fmla="*/ 5238750 h 6451600"/>
              <a:gd name="connsiteX7" fmla="*/ 4235450 w 4552950"/>
              <a:gd name="connsiteY7" fmla="*/ 5238750 h 6451600"/>
              <a:gd name="connsiteX8" fmla="*/ 4105275 w 4552950"/>
              <a:gd name="connsiteY8" fmla="*/ 5346700 h 6451600"/>
              <a:gd name="connsiteX9" fmla="*/ 3924300 w 4552950"/>
              <a:gd name="connsiteY9" fmla="*/ 5384800 h 6451600"/>
              <a:gd name="connsiteX10" fmla="*/ 2647950 w 4552950"/>
              <a:gd name="connsiteY10" fmla="*/ 4127500 h 6451600"/>
              <a:gd name="connsiteX11" fmla="*/ 1714500 w 4552950"/>
              <a:gd name="connsiteY11" fmla="*/ 3136900 h 6451600"/>
              <a:gd name="connsiteX12" fmla="*/ 1371600 w 4552950"/>
              <a:gd name="connsiteY12" fmla="*/ 2746375 h 6451600"/>
              <a:gd name="connsiteX13" fmla="*/ 409575 w 4552950"/>
              <a:gd name="connsiteY13" fmla="*/ 2184400 h 6451600"/>
              <a:gd name="connsiteX14" fmla="*/ 0 w 4552950"/>
              <a:gd name="connsiteY14" fmla="*/ 1641475 h 6451600"/>
              <a:gd name="connsiteX15" fmla="*/ 0 w 4552950"/>
              <a:gd name="connsiteY15" fmla="*/ 958850 h 6451600"/>
              <a:gd name="connsiteX16" fmla="*/ 342900 w 4552950"/>
              <a:gd name="connsiteY16" fmla="*/ 688975 h 6451600"/>
              <a:gd name="connsiteX17" fmla="*/ 1047750 w 4552950"/>
              <a:gd name="connsiteY17" fmla="*/ 136525 h 6451600"/>
              <a:gd name="connsiteX18" fmla="*/ 1066800 w 4552950"/>
              <a:gd name="connsiteY18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622925 h 6451600"/>
              <a:gd name="connsiteX5" fmla="*/ 4552950 w 4552950"/>
              <a:gd name="connsiteY5" fmla="*/ 5470525 h 6451600"/>
              <a:gd name="connsiteX6" fmla="*/ 4514850 w 4552950"/>
              <a:gd name="connsiteY6" fmla="*/ 5238750 h 6451600"/>
              <a:gd name="connsiteX7" fmla="*/ 4235450 w 4552950"/>
              <a:gd name="connsiteY7" fmla="*/ 5238750 h 6451600"/>
              <a:gd name="connsiteX8" fmla="*/ 4105275 w 4552950"/>
              <a:gd name="connsiteY8" fmla="*/ 5346700 h 6451600"/>
              <a:gd name="connsiteX9" fmla="*/ 3924300 w 4552950"/>
              <a:gd name="connsiteY9" fmla="*/ 5384800 h 6451600"/>
              <a:gd name="connsiteX10" fmla="*/ 2647950 w 4552950"/>
              <a:gd name="connsiteY10" fmla="*/ 4127500 h 6451600"/>
              <a:gd name="connsiteX11" fmla="*/ 1714500 w 4552950"/>
              <a:gd name="connsiteY11" fmla="*/ 3136900 h 6451600"/>
              <a:gd name="connsiteX12" fmla="*/ 1371600 w 4552950"/>
              <a:gd name="connsiteY12" fmla="*/ 2746375 h 6451600"/>
              <a:gd name="connsiteX13" fmla="*/ 409575 w 4552950"/>
              <a:gd name="connsiteY13" fmla="*/ 2184400 h 6451600"/>
              <a:gd name="connsiteX14" fmla="*/ 0 w 4552950"/>
              <a:gd name="connsiteY14" fmla="*/ 1641475 h 6451600"/>
              <a:gd name="connsiteX15" fmla="*/ 0 w 4552950"/>
              <a:gd name="connsiteY15" fmla="*/ 958850 h 6451600"/>
              <a:gd name="connsiteX16" fmla="*/ 342900 w 4552950"/>
              <a:gd name="connsiteY16" fmla="*/ 688975 h 6451600"/>
              <a:gd name="connsiteX17" fmla="*/ 1047750 w 4552950"/>
              <a:gd name="connsiteY17" fmla="*/ 136525 h 6451600"/>
              <a:gd name="connsiteX18" fmla="*/ 1066800 w 4552950"/>
              <a:gd name="connsiteY18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578475 h 6451600"/>
              <a:gd name="connsiteX5" fmla="*/ 4552950 w 4552950"/>
              <a:gd name="connsiteY5" fmla="*/ 5470525 h 6451600"/>
              <a:gd name="connsiteX6" fmla="*/ 4514850 w 4552950"/>
              <a:gd name="connsiteY6" fmla="*/ 5238750 h 6451600"/>
              <a:gd name="connsiteX7" fmla="*/ 4235450 w 4552950"/>
              <a:gd name="connsiteY7" fmla="*/ 5238750 h 6451600"/>
              <a:gd name="connsiteX8" fmla="*/ 4105275 w 4552950"/>
              <a:gd name="connsiteY8" fmla="*/ 5346700 h 6451600"/>
              <a:gd name="connsiteX9" fmla="*/ 3924300 w 4552950"/>
              <a:gd name="connsiteY9" fmla="*/ 5384800 h 6451600"/>
              <a:gd name="connsiteX10" fmla="*/ 2647950 w 4552950"/>
              <a:gd name="connsiteY10" fmla="*/ 4127500 h 6451600"/>
              <a:gd name="connsiteX11" fmla="*/ 1714500 w 4552950"/>
              <a:gd name="connsiteY11" fmla="*/ 3136900 h 6451600"/>
              <a:gd name="connsiteX12" fmla="*/ 1371600 w 4552950"/>
              <a:gd name="connsiteY12" fmla="*/ 2746375 h 6451600"/>
              <a:gd name="connsiteX13" fmla="*/ 409575 w 4552950"/>
              <a:gd name="connsiteY13" fmla="*/ 2184400 h 6451600"/>
              <a:gd name="connsiteX14" fmla="*/ 0 w 4552950"/>
              <a:gd name="connsiteY14" fmla="*/ 1641475 h 6451600"/>
              <a:gd name="connsiteX15" fmla="*/ 0 w 4552950"/>
              <a:gd name="connsiteY15" fmla="*/ 958850 h 6451600"/>
              <a:gd name="connsiteX16" fmla="*/ 342900 w 4552950"/>
              <a:gd name="connsiteY16" fmla="*/ 688975 h 6451600"/>
              <a:gd name="connsiteX17" fmla="*/ 1047750 w 4552950"/>
              <a:gd name="connsiteY17" fmla="*/ 136525 h 6451600"/>
              <a:gd name="connsiteX18" fmla="*/ 1066800 w 4552950"/>
              <a:gd name="connsiteY18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578475 h 6451600"/>
              <a:gd name="connsiteX5" fmla="*/ 4429125 w 4552950"/>
              <a:gd name="connsiteY5" fmla="*/ 5514975 h 6451600"/>
              <a:gd name="connsiteX6" fmla="*/ 4552950 w 4552950"/>
              <a:gd name="connsiteY6" fmla="*/ 5470525 h 6451600"/>
              <a:gd name="connsiteX7" fmla="*/ 4514850 w 4552950"/>
              <a:gd name="connsiteY7" fmla="*/ 5238750 h 6451600"/>
              <a:gd name="connsiteX8" fmla="*/ 4235450 w 4552950"/>
              <a:gd name="connsiteY8" fmla="*/ 5238750 h 6451600"/>
              <a:gd name="connsiteX9" fmla="*/ 4105275 w 4552950"/>
              <a:gd name="connsiteY9" fmla="*/ 5346700 h 6451600"/>
              <a:gd name="connsiteX10" fmla="*/ 3924300 w 4552950"/>
              <a:gd name="connsiteY10" fmla="*/ 5384800 h 6451600"/>
              <a:gd name="connsiteX11" fmla="*/ 2647950 w 4552950"/>
              <a:gd name="connsiteY11" fmla="*/ 4127500 h 6451600"/>
              <a:gd name="connsiteX12" fmla="*/ 1714500 w 4552950"/>
              <a:gd name="connsiteY12" fmla="*/ 3136900 h 6451600"/>
              <a:gd name="connsiteX13" fmla="*/ 1371600 w 4552950"/>
              <a:gd name="connsiteY13" fmla="*/ 2746375 h 6451600"/>
              <a:gd name="connsiteX14" fmla="*/ 409575 w 4552950"/>
              <a:gd name="connsiteY14" fmla="*/ 2184400 h 6451600"/>
              <a:gd name="connsiteX15" fmla="*/ 0 w 4552950"/>
              <a:gd name="connsiteY15" fmla="*/ 1641475 h 6451600"/>
              <a:gd name="connsiteX16" fmla="*/ 0 w 4552950"/>
              <a:gd name="connsiteY16" fmla="*/ 958850 h 6451600"/>
              <a:gd name="connsiteX17" fmla="*/ 342900 w 4552950"/>
              <a:gd name="connsiteY17" fmla="*/ 688975 h 6451600"/>
              <a:gd name="connsiteX18" fmla="*/ 1047750 w 4552950"/>
              <a:gd name="connsiteY18" fmla="*/ 136525 h 6451600"/>
              <a:gd name="connsiteX19" fmla="*/ 1066800 w 4552950"/>
              <a:gd name="connsiteY19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578475 h 6451600"/>
              <a:gd name="connsiteX5" fmla="*/ 4403725 w 4552950"/>
              <a:gd name="connsiteY5" fmla="*/ 5622925 h 6451600"/>
              <a:gd name="connsiteX6" fmla="*/ 4552950 w 4552950"/>
              <a:gd name="connsiteY6" fmla="*/ 5470525 h 6451600"/>
              <a:gd name="connsiteX7" fmla="*/ 4514850 w 4552950"/>
              <a:gd name="connsiteY7" fmla="*/ 5238750 h 6451600"/>
              <a:gd name="connsiteX8" fmla="*/ 4235450 w 4552950"/>
              <a:gd name="connsiteY8" fmla="*/ 5238750 h 6451600"/>
              <a:gd name="connsiteX9" fmla="*/ 4105275 w 4552950"/>
              <a:gd name="connsiteY9" fmla="*/ 5346700 h 6451600"/>
              <a:gd name="connsiteX10" fmla="*/ 3924300 w 4552950"/>
              <a:gd name="connsiteY10" fmla="*/ 5384800 h 6451600"/>
              <a:gd name="connsiteX11" fmla="*/ 2647950 w 4552950"/>
              <a:gd name="connsiteY11" fmla="*/ 4127500 h 6451600"/>
              <a:gd name="connsiteX12" fmla="*/ 1714500 w 4552950"/>
              <a:gd name="connsiteY12" fmla="*/ 3136900 h 6451600"/>
              <a:gd name="connsiteX13" fmla="*/ 1371600 w 4552950"/>
              <a:gd name="connsiteY13" fmla="*/ 2746375 h 6451600"/>
              <a:gd name="connsiteX14" fmla="*/ 409575 w 4552950"/>
              <a:gd name="connsiteY14" fmla="*/ 2184400 h 6451600"/>
              <a:gd name="connsiteX15" fmla="*/ 0 w 4552950"/>
              <a:gd name="connsiteY15" fmla="*/ 1641475 h 6451600"/>
              <a:gd name="connsiteX16" fmla="*/ 0 w 4552950"/>
              <a:gd name="connsiteY16" fmla="*/ 958850 h 6451600"/>
              <a:gd name="connsiteX17" fmla="*/ 342900 w 4552950"/>
              <a:gd name="connsiteY17" fmla="*/ 688975 h 6451600"/>
              <a:gd name="connsiteX18" fmla="*/ 1047750 w 4552950"/>
              <a:gd name="connsiteY18" fmla="*/ 136525 h 6451600"/>
              <a:gd name="connsiteX19" fmla="*/ 1066800 w 4552950"/>
              <a:gd name="connsiteY19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578475 h 6451600"/>
              <a:gd name="connsiteX5" fmla="*/ 4403725 w 4552950"/>
              <a:gd name="connsiteY5" fmla="*/ 5622925 h 6451600"/>
              <a:gd name="connsiteX6" fmla="*/ 4552950 w 4552950"/>
              <a:gd name="connsiteY6" fmla="*/ 5470525 h 6451600"/>
              <a:gd name="connsiteX7" fmla="*/ 4514850 w 4552950"/>
              <a:gd name="connsiteY7" fmla="*/ 5238750 h 6451600"/>
              <a:gd name="connsiteX8" fmla="*/ 4235450 w 4552950"/>
              <a:gd name="connsiteY8" fmla="*/ 5238750 h 6451600"/>
              <a:gd name="connsiteX9" fmla="*/ 4073525 w 4552950"/>
              <a:gd name="connsiteY9" fmla="*/ 5410200 h 6451600"/>
              <a:gd name="connsiteX10" fmla="*/ 3924300 w 4552950"/>
              <a:gd name="connsiteY10" fmla="*/ 5384800 h 6451600"/>
              <a:gd name="connsiteX11" fmla="*/ 2647950 w 4552950"/>
              <a:gd name="connsiteY11" fmla="*/ 4127500 h 6451600"/>
              <a:gd name="connsiteX12" fmla="*/ 1714500 w 4552950"/>
              <a:gd name="connsiteY12" fmla="*/ 3136900 h 6451600"/>
              <a:gd name="connsiteX13" fmla="*/ 1371600 w 4552950"/>
              <a:gd name="connsiteY13" fmla="*/ 2746375 h 6451600"/>
              <a:gd name="connsiteX14" fmla="*/ 409575 w 4552950"/>
              <a:gd name="connsiteY14" fmla="*/ 2184400 h 6451600"/>
              <a:gd name="connsiteX15" fmla="*/ 0 w 4552950"/>
              <a:gd name="connsiteY15" fmla="*/ 1641475 h 6451600"/>
              <a:gd name="connsiteX16" fmla="*/ 0 w 4552950"/>
              <a:gd name="connsiteY16" fmla="*/ 958850 h 6451600"/>
              <a:gd name="connsiteX17" fmla="*/ 342900 w 4552950"/>
              <a:gd name="connsiteY17" fmla="*/ 688975 h 6451600"/>
              <a:gd name="connsiteX18" fmla="*/ 1047750 w 4552950"/>
              <a:gd name="connsiteY18" fmla="*/ 136525 h 6451600"/>
              <a:gd name="connsiteX19" fmla="*/ 1066800 w 4552950"/>
              <a:gd name="connsiteY19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67200 w 4552950"/>
              <a:gd name="connsiteY4" fmla="*/ 5578475 h 6451600"/>
              <a:gd name="connsiteX5" fmla="*/ 4403725 w 4552950"/>
              <a:gd name="connsiteY5" fmla="*/ 5622925 h 6451600"/>
              <a:gd name="connsiteX6" fmla="*/ 4552950 w 4552950"/>
              <a:gd name="connsiteY6" fmla="*/ 5470525 h 6451600"/>
              <a:gd name="connsiteX7" fmla="*/ 4514850 w 4552950"/>
              <a:gd name="connsiteY7" fmla="*/ 5238750 h 6451600"/>
              <a:gd name="connsiteX8" fmla="*/ 4235450 w 4552950"/>
              <a:gd name="connsiteY8" fmla="*/ 5264150 h 6451600"/>
              <a:gd name="connsiteX9" fmla="*/ 4073525 w 4552950"/>
              <a:gd name="connsiteY9" fmla="*/ 5410200 h 6451600"/>
              <a:gd name="connsiteX10" fmla="*/ 3924300 w 4552950"/>
              <a:gd name="connsiteY10" fmla="*/ 5384800 h 6451600"/>
              <a:gd name="connsiteX11" fmla="*/ 2647950 w 4552950"/>
              <a:gd name="connsiteY11" fmla="*/ 4127500 h 6451600"/>
              <a:gd name="connsiteX12" fmla="*/ 1714500 w 4552950"/>
              <a:gd name="connsiteY12" fmla="*/ 3136900 h 6451600"/>
              <a:gd name="connsiteX13" fmla="*/ 1371600 w 4552950"/>
              <a:gd name="connsiteY13" fmla="*/ 2746375 h 6451600"/>
              <a:gd name="connsiteX14" fmla="*/ 409575 w 4552950"/>
              <a:gd name="connsiteY14" fmla="*/ 2184400 h 6451600"/>
              <a:gd name="connsiteX15" fmla="*/ 0 w 4552950"/>
              <a:gd name="connsiteY15" fmla="*/ 1641475 h 6451600"/>
              <a:gd name="connsiteX16" fmla="*/ 0 w 4552950"/>
              <a:gd name="connsiteY16" fmla="*/ 958850 h 6451600"/>
              <a:gd name="connsiteX17" fmla="*/ 342900 w 4552950"/>
              <a:gd name="connsiteY17" fmla="*/ 688975 h 6451600"/>
              <a:gd name="connsiteX18" fmla="*/ 1047750 w 4552950"/>
              <a:gd name="connsiteY18" fmla="*/ 136525 h 6451600"/>
              <a:gd name="connsiteX19" fmla="*/ 1066800 w 4552950"/>
              <a:gd name="connsiteY19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13860 w 4552950"/>
              <a:gd name="connsiteY4" fmla="*/ 5647055 h 6451600"/>
              <a:gd name="connsiteX5" fmla="*/ 4403725 w 4552950"/>
              <a:gd name="connsiteY5" fmla="*/ 5622925 h 6451600"/>
              <a:gd name="connsiteX6" fmla="*/ 4552950 w 4552950"/>
              <a:gd name="connsiteY6" fmla="*/ 5470525 h 6451600"/>
              <a:gd name="connsiteX7" fmla="*/ 4514850 w 4552950"/>
              <a:gd name="connsiteY7" fmla="*/ 5238750 h 6451600"/>
              <a:gd name="connsiteX8" fmla="*/ 4235450 w 4552950"/>
              <a:gd name="connsiteY8" fmla="*/ 5264150 h 6451600"/>
              <a:gd name="connsiteX9" fmla="*/ 4073525 w 4552950"/>
              <a:gd name="connsiteY9" fmla="*/ 5410200 h 6451600"/>
              <a:gd name="connsiteX10" fmla="*/ 3924300 w 4552950"/>
              <a:gd name="connsiteY10" fmla="*/ 5384800 h 6451600"/>
              <a:gd name="connsiteX11" fmla="*/ 2647950 w 4552950"/>
              <a:gd name="connsiteY11" fmla="*/ 4127500 h 6451600"/>
              <a:gd name="connsiteX12" fmla="*/ 1714500 w 4552950"/>
              <a:gd name="connsiteY12" fmla="*/ 3136900 h 6451600"/>
              <a:gd name="connsiteX13" fmla="*/ 1371600 w 4552950"/>
              <a:gd name="connsiteY13" fmla="*/ 2746375 h 6451600"/>
              <a:gd name="connsiteX14" fmla="*/ 409575 w 4552950"/>
              <a:gd name="connsiteY14" fmla="*/ 2184400 h 6451600"/>
              <a:gd name="connsiteX15" fmla="*/ 0 w 4552950"/>
              <a:gd name="connsiteY15" fmla="*/ 1641475 h 6451600"/>
              <a:gd name="connsiteX16" fmla="*/ 0 w 4552950"/>
              <a:gd name="connsiteY16" fmla="*/ 958850 h 6451600"/>
              <a:gd name="connsiteX17" fmla="*/ 342900 w 4552950"/>
              <a:gd name="connsiteY17" fmla="*/ 688975 h 6451600"/>
              <a:gd name="connsiteX18" fmla="*/ 1047750 w 4552950"/>
              <a:gd name="connsiteY18" fmla="*/ 136525 h 6451600"/>
              <a:gd name="connsiteX19" fmla="*/ 1066800 w 4552950"/>
              <a:gd name="connsiteY19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13860 w 4552950"/>
              <a:gd name="connsiteY4" fmla="*/ 5647055 h 6451600"/>
              <a:gd name="connsiteX5" fmla="*/ 4403725 w 4552950"/>
              <a:gd name="connsiteY5" fmla="*/ 5645785 h 6451600"/>
              <a:gd name="connsiteX6" fmla="*/ 4552950 w 4552950"/>
              <a:gd name="connsiteY6" fmla="*/ 5470525 h 6451600"/>
              <a:gd name="connsiteX7" fmla="*/ 4514850 w 4552950"/>
              <a:gd name="connsiteY7" fmla="*/ 5238750 h 6451600"/>
              <a:gd name="connsiteX8" fmla="*/ 4235450 w 4552950"/>
              <a:gd name="connsiteY8" fmla="*/ 5264150 h 6451600"/>
              <a:gd name="connsiteX9" fmla="*/ 4073525 w 4552950"/>
              <a:gd name="connsiteY9" fmla="*/ 5410200 h 6451600"/>
              <a:gd name="connsiteX10" fmla="*/ 3924300 w 4552950"/>
              <a:gd name="connsiteY10" fmla="*/ 5384800 h 6451600"/>
              <a:gd name="connsiteX11" fmla="*/ 2647950 w 4552950"/>
              <a:gd name="connsiteY11" fmla="*/ 4127500 h 6451600"/>
              <a:gd name="connsiteX12" fmla="*/ 1714500 w 4552950"/>
              <a:gd name="connsiteY12" fmla="*/ 3136900 h 6451600"/>
              <a:gd name="connsiteX13" fmla="*/ 1371600 w 4552950"/>
              <a:gd name="connsiteY13" fmla="*/ 2746375 h 6451600"/>
              <a:gd name="connsiteX14" fmla="*/ 409575 w 4552950"/>
              <a:gd name="connsiteY14" fmla="*/ 2184400 h 6451600"/>
              <a:gd name="connsiteX15" fmla="*/ 0 w 4552950"/>
              <a:gd name="connsiteY15" fmla="*/ 1641475 h 6451600"/>
              <a:gd name="connsiteX16" fmla="*/ 0 w 4552950"/>
              <a:gd name="connsiteY16" fmla="*/ 958850 h 6451600"/>
              <a:gd name="connsiteX17" fmla="*/ 342900 w 4552950"/>
              <a:gd name="connsiteY17" fmla="*/ 688975 h 6451600"/>
              <a:gd name="connsiteX18" fmla="*/ 1047750 w 4552950"/>
              <a:gd name="connsiteY18" fmla="*/ 136525 h 6451600"/>
              <a:gd name="connsiteX19" fmla="*/ 1066800 w 4552950"/>
              <a:gd name="connsiteY19" fmla="*/ 0 h 6451600"/>
              <a:gd name="connsiteX0" fmla="*/ 3333750 w 4552950"/>
              <a:gd name="connsiteY0" fmla="*/ 6451600 h 6451600"/>
              <a:gd name="connsiteX1" fmla="*/ 3600450 w 4552950"/>
              <a:gd name="connsiteY1" fmla="*/ 6175375 h 6451600"/>
              <a:gd name="connsiteX2" fmla="*/ 3857625 w 4552950"/>
              <a:gd name="connsiteY2" fmla="*/ 6175375 h 6451600"/>
              <a:gd name="connsiteX3" fmla="*/ 3886200 w 4552950"/>
              <a:gd name="connsiteY3" fmla="*/ 5908675 h 6451600"/>
              <a:gd name="connsiteX4" fmla="*/ 4213860 w 4552950"/>
              <a:gd name="connsiteY4" fmla="*/ 5647055 h 6451600"/>
              <a:gd name="connsiteX5" fmla="*/ 4403725 w 4552950"/>
              <a:gd name="connsiteY5" fmla="*/ 5645785 h 6451600"/>
              <a:gd name="connsiteX6" fmla="*/ 4552950 w 4552950"/>
              <a:gd name="connsiteY6" fmla="*/ 5470525 h 6451600"/>
              <a:gd name="connsiteX7" fmla="*/ 4522470 w 4552950"/>
              <a:gd name="connsiteY7" fmla="*/ 5261610 h 6451600"/>
              <a:gd name="connsiteX8" fmla="*/ 4235450 w 4552950"/>
              <a:gd name="connsiteY8" fmla="*/ 5264150 h 6451600"/>
              <a:gd name="connsiteX9" fmla="*/ 4073525 w 4552950"/>
              <a:gd name="connsiteY9" fmla="*/ 5410200 h 6451600"/>
              <a:gd name="connsiteX10" fmla="*/ 3924300 w 4552950"/>
              <a:gd name="connsiteY10" fmla="*/ 5384800 h 6451600"/>
              <a:gd name="connsiteX11" fmla="*/ 2647950 w 4552950"/>
              <a:gd name="connsiteY11" fmla="*/ 4127500 h 6451600"/>
              <a:gd name="connsiteX12" fmla="*/ 1714500 w 4552950"/>
              <a:gd name="connsiteY12" fmla="*/ 3136900 h 6451600"/>
              <a:gd name="connsiteX13" fmla="*/ 1371600 w 4552950"/>
              <a:gd name="connsiteY13" fmla="*/ 2746375 h 6451600"/>
              <a:gd name="connsiteX14" fmla="*/ 409575 w 4552950"/>
              <a:gd name="connsiteY14" fmla="*/ 2184400 h 6451600"/>
              <a:gd name="connsiteX15" fmla="*/ 0 w 4552950"/>
              <a:gd name="connsiteY15" fmla="*/ 1641475 h 6451600"/>
              <a:gd name="connsiteX16" fmla="*/ 0 w 4552950"/>
              <a:gd name="connsiteY16" fmla="*/ 958850 h 6451600"/>
              <a:gd name="connsiteX17" fmla="*/ 342900 w 4552950"/>
              <a:gd name="connsiteY17" fmla="*/ 688975 h 6451600"/>
              <a:gd name="connsiteX18" fmla="*/ 1047750 w 4552950"/>
              <a:gd name="connsiteY18" fmla="*/ 136525 h 6451600"/>
              <a:gd name="connsiteX19" fmla="*/ 1066800 w 455295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235450 w 4575810"/>
              <a:gd name="connsiteY8" fmla="*/ 5264150 h 6451600"/>
              <a:gd name="connsiteX9" fmla="*/ 4073525 w 4575810"/>
              <a:gd name="connsiteY9" fmla="*/ 5410200 h 6451600"/>
              <a:gd name="connsiteX10" fmla="*/ 3924300 w 4575810"/>
              <a:gd name="connsiteY10" fmla="*/ 5384800 h 6451600"/>
              <a:gd name="connsiteX11" fmla="*/ 2647950 w 4575810"/>
              <a:gd name="connsiteY11" fmla="*/ 4127500 h 6451600"/>
              <a:gd name="connsiteX12" fmla="*/ 1714500 w 4575810"/>
              <a:gd name="connsiteY12" fmla="*/ 3136900 h 6451600"/>
              <a:gd name="connsiteX13" fmla="*/ 1371600 w 4575810"/>
              <a:gd name="connsiteY13" fmla="*/ 2746375 h 6451600"/>
              <a:gd name="connsiteX14" fmla="*/ 409575 w 4575810"/>
              <a:gd name="connsiteY14" fmla="*/ 2184400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073525 w 4575810"/>
              <a:gd name="connsiteY9" fmla="*/ 5410200 h 6451600"/>
              <a:gd name="connsiteX10" fmla="*/ 3924300 w 4575810"/>
              <a:gd name="connsiteY10" fmla="*/ 5384800 h 6451600"/>
              <a:gd name="connsiteX11" fmla="*/ 2647950 w 4575810"/>
              <a:gd name="connsiteY11" fmla="*/ 4127500 h 6451600"/>
              <a:gd name="connsiteX12" fmla="*/ 1714500 w 4575810"/>
              <a:gd name="connsiteY12" fmla="*/ 3136900 h 6451600"/>
              <a:gd name="connsiteX13" fmla="*/ 1371600 w 4575810"/>
              <a:gd name="connsiteY13" fmla="*/ 2746375 h 6451600"/>
              <a:gd name="connsiteX14" fmla="*/ 409575 w 4575810"/>
              <a:gd name="connsiteY14" fmla="*/ 2184400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121150 w 4575810"/>
              <a:gd name="connsiteY9" fmla="*/ 4495800 h 6451600"/>
              <a:gd name="connsiteX10" fmla="*/ 3924300 w 4575810"/>
              <a:gd name="connsiteY10" fmla="*/ 5384800 h 6451600"/>
              <a:gd name="connsiteX11" fmla="*/ 2647950 w 4575810"/>
              <a:gd name="connsiteY11" fmla="*/ 4127500 h 6451600"/>
              <a:gd name="connsiteX12" fmla="*/ 1714500 w 4575810"/>
              <a:gd name="connsiteY12" fmla="*/ 3136900 h 6451600"/>
              <a:gd name="connsiteX13" fmla="*/ 1371600 w 4575810"/>
              <a:gd name="connsiteY13" fmla="*/ 2746375 h 6451600"/>
              <a:gd name="connsiteX14" fmla="*/ 409575 w 4575810"/>
              <a:gd name="connsiteY14" fmla="*/ 2184400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121150 w 4575810"/>
              <a:gd name="connsiteY9" fmla="*/ 4495800 h 6451600"/>
              <a:gd name="connsiteX10" fmla="*/ 3657600 w 4575810"/>
              <a:gd name="connsiteY10" fmla="*/ 3756025 h 6451600"/>
              <a:gd name="connsiteX11" fmla="*/ 2647950 w 4575810"/>
              <a:gd name="connsiteY11" fmla="*/ 4127500 h 6451600"/>
              <a:gd name="connsiteX12" fmla="*/ 1714500 w 4575810"/>
              <a:gd name="connsiteY12" fmla="*/ 3136900 h 6451600"/>
              <a:gd name="connsiteX13" fmla="*/ 1371600 w 4575810"/>
              <a:gd name="connsiteY13" fmla="*/ 2746375 h 6451600"/>
              <a:gd name="connsiteX14" fmla="*/ 409575 w 4575810"/>
              <a:gd name="connsiteY14" fmla="*/ 2184400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121150 w 4575810"/>
              <a:gd name="connsiteY9" fmla="*/ 4495800 h 6451600"/>
              <a:gd name="connsiteX10" fmla="*/ 3657600 w 4575810"/>
              <a:gd name="connsiteY10" fmla="*/ 3756025 h 6451600"/>
              <a:gd name="connsiteX11" fmla="*/ 3333750 w 4575810"/>
              <a:gd name="connsiteY11" fmla="*/ 3155950 h 6451600"/>
              <a:gd name="connsiteX12" fmla="*/ 1714500 w 4575810"/>
              <a:gd name="connsiteY12" fmla="*/ 3136900 h 6451600"/>
              <a:gd name="connsiteX13" fmla="*/ 1371600 w 4575810"/>
              <a:gd name="connsiteY13" fmla="*/ 2746375 h 6451600"/>
              <a:gd name="connsiteX14" fmla="*/ 409575 w 4575810"/>
              <a:gd name="connsiteY14" fmla="*/ 2184400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121150 w 4575810"/>
              <a:gd name="connsiteY9" fmla="*/ 4495800 h 6451600"/>
              <a:gd name="connsiteX10" fmla="*/ 3657600 w 4575810"/>
              <a:gd name="connsiteY10" fmla="*/ 3756025 h 6451600"/>
              <a:gd name="connsiteX11" fmla="*/ 3333750 w 4575810"/>
              <a:gd name="connsiteY11" fmla="*/ 3155950 h 6451600"/>
              <a:gd name="connsiteX12" fmla="*/ 3048000 w 4575810"/>
              <a:gd name="connsiteY12" fmla="*/ 2727325 h 6451600"/>
              <a:gd name="connsiteX13" fmla="*/ 1371600 w 4575810"/>
              <a:gd name="connsiteY13" fmla="*/ 2746375 h 6451600"/>
              <a:gd name="connsiteX14" fmla="*/ 409575 w 4575810"/>
              <a:gd name="connsiteY14" fmla="*/ 2184400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121150 w 4575810"/>
              <a:gd name="connsiteY9" fmla="*/ 4495800 h 6451600"/>
              <a:gd name="connsiteX10" fmla="*/ 3657600 w 4575810"/>
              <a:gd name="connsiteY10" fmla="*/ 3756025 h 6451600"/>
              <a:gd name="connsiteX11" fmla="*/ 3333750 w 4575810"/>
              <a:gd name="connsiteY11" fmla="*/ 3155950 h 6451600"/>
              <a:gd name="connsiteX12" fmla="*/ 3048000 w 4575810"/>
              <a:gd name="connsiteY12" fmla="*/ 2727325 h 6451600"/>
              <a:gd name="connsiteX13" fmla="*/ 1905000 w 4575810"/>
              <a:gd name="connsiteY13" fmla="*/ 1498600 h 6451600"/>
              <a:gd name="connsiteX14" fmla="*/ 409575 w 4575810"/>
              <a:gd name="connsiteY14" fmla="*/ 2184400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121150 w 4575810"/>
              <a:gd name="connsiteY9" fmla="*/ 4495800 h 6451600"/>
              <a:gd name="connsiteX10" fmla="*/ 3657600 w 4575810"/>
              <a:gd name="connsiteY10" fmla="*/ 3756025 h 6451600"/>
              <a:gd name="connsiteX11" fmla="*/ 3333750 w 4575810"/>
              <a:gd name="connsiteY11" fmla="*/ 3155950 h 6451600"/>
              <a:gd name="connsiteX12" fmla="*/ 2990850 w 4575810"/>
              <a:gd name="connsiteY12" fmla="*/ 2727325 h 6451600"/>
              <a:gd name="connsiteX13" fmla="*/ 1905000 w 4575810"/>
              <a:gd name="connsiteY13" fmla="*/ 1498600 h 6451600"/>
              <a:gd name="connsiteX14" fmla="*/ 409575 w 4575810"/>
              <a:gd name="connsiteY14" fmla="*/ 2184400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121150 w 4575810"/>
              <a:gd name="connsiteY9" fmla="*/ 4495800 h 6451600"/>
              <a:gd name="connsiteX10" fmla="*/ 3657600 w 4575810"/>
              <a:gd name="connsiteY10" fmla="*/ 3756025 h 6451600"/>
              <a:gd name="connsiteX11" fmla="*/ 3333750 w 4575810"/>
              <a:gd name="connsiteY11" fmla="*/ 3155950 h 6451600"/>
              <a:gd name="connsiteX12" fmla="*/ 2990850 w 4575810"/>
              <a:gd name="connsiteY12" fmla="*/ 2727325 h 6451600"/>
              <a:gd name="connsiteX13" fmla="*/ 1905000 w 4575810"/>
              <a:gd name="connsiteY13" fmla="*/ 1498600 h 6451600"/>
              <a:gd name="connsiteX14" fmla="*/ 1343025 w 4575810"/>
              <a:gd name="connsiteY14" fmla="*/ 917575 h 6451600"/>
              <a:gd name="connsiteX15" fmla="*/ 0 w 4575810"/>
              <a:gd name="connsiteY15" fmla="*/ 1641475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3333750 w 4575810"/>
              <a:gd name="connsiteY0" fmla="*/ 6451600 h 6451600"/>
              <a:gd name="connsiteX1" fmla="*/ 3600450 w 4575810"/>
              <a:gd name="connsiteY1" fmla="*/ 6175375 h 6451600"/>
              <a:gd name="connsiteX2" fmla="*/ 3857625 w 4575810"/>
              <a:gd name="connsiteY2" fmla="*/ 6175375 h 6451600"/>
              <a:gd name="connsiteX3" fmla="*/ 3886200 w 4575810"/>
              <a:gd name="connsiteY3" fmla="*/ 5908675 h 6451600"/>
              <a:gd name="connsiteX4" fmla="*/ 4213860 w 4575810"/>
              <a:gd name="connsiteY4" fmla="*/ 5647055 h 6451600"/>
              <a:gd name="connsiteX5" fmla="*/ 4403725 w 4575810"/>
              <a:gd name="connsiteY5" fmla="*/ 5645785 h 6451600"/>
              <a:gd name="connsiteX6" fmla="*/ 4575810 w 4575810"/>
              <a:gd name="connsiteY6" fmla="*/ 5462905 h 6451600"/>
              <a:gd name="connsiteX7" fmla="*/ 4522470 w 4575810"/>
              <a:gd name="connsiteY7" fmla="*/ 5261610 h 6451600"/>
              <a:gd name="connsiteX8" fmla="*/ 4445000 w 4575810"/>
              <a:gd name="connsiteY8" fmla="*/ 5121275 h 6451600"/>
              <a:gd name="connsiteX9" fmla="*/ 4121150 w 4575810"/>
              <a:gd name="connsiteY9" fmla="*/ 4495800 h 6451600"/>
              <a:gd name="connsiteX10" fmla="*/ 3657600 w 4575810"/>
              <a:gd name="connsiteY10" fmla="*/ 3756025 h 6451600"/>
              <a:gd name="connsiteX11" fmla="*/ 3333750 w 4575810"/>
              <a:gd name="connsiteY11" fmla="*/ 3155950 h 6451600"/>
              <a:gd name="connsiteX12" fmla="*/ 2990850 w 4575810"/>
              <a:gd name="connsiteY12" fmla="*/ 2727325 h 6451600"/>
              <a:gd name="connsiteX13" fmla="*/ 1905000 w 4575810"/>
              <a:gd name="connsiteY13" fmla="*/ 1498600 h 6451600"/>
              <a:gd name="connsiteX14" fmla="*/ 1343025 w 4575810"/>
              <a:gd name="connsiteY14" fmla="*/ 917575 h 6451600"/>
              <a:gd name="connsiteX15" fmla="*/ 1257300 w 4575810"/>
              <a:gd name="connsiteY15" fmla="*/ 546100 h 6451600"/>
              <a:gd name="connsiteX16" fmla="*/ 0 w 4575810"/>
              <a:gd name="connsiteY16" fmla="*/ 958850 h 6451600"/>
              <a:gd name="connsiteX17" fmla="*/ 342900 w 4575810"/>
              <a:gd name="connsiteY17" fmla="*/ 688975 h 6451600"/>
              <a:gd name="connsiteX18" fmla="*/ 1047750 w 4575810"/>
              <a:gd name="connsiteY18" fmla="*/ 136525 h 6451600"/>
              <a:gd name="connsiteX19" fmla="*/ 1066800 w 4575810"/>
              <a:gd name="connsiteY19" fmla="*/ 0 h 6451600"/>
              <a:gd name="connsiteX0" fmla="*/ 2990850 w 4232910"/>
              <a:gd name="connsiteY0" fmla="*/ 6451600 h 6451600"/>
              <a:gd name="connsiteX1" fmla="*/ 3257550 w 4232910"/>
              <a:gd name="connsiteY1" fmla="*/ 6175375 h 6451600"/>
              <a:gd name="connsiteX2" fmla="*/ 3514725 w 4232910"/>
              <a:gd name="connsiteY2" fmla="*/ 6175375 h 6451600"/>
              <a:gd name="connsiteX3" fmla="*/ 3543300 w 4232910"/>
              <a:gd name="connsiteY3" fmla="*/ 5908675 h 6451600"/>
              <a:gd name="connsiteX4" fmla="*/ 3870960 w 4232910"/>
              <a:gd name="connsiteY4" fmla="*/ 5647055 h 6451600"/>
              <a:gd name="connsiteX5" fmla="*/ 4060825 w 4232910"/>
              <a:gd name="connsiteY5" fmla="*/ 5645785 h 6451600"/>
              <a:gd name="connsiteX6" fmla="*/ 4232910 w 4232910"/>
              <a:gd name="connsiteY6" fmla="*/ 5462905 h 6451600"/>
              <a:gd name="connsiteX7" fmla="*/ 4179570 w 4232910"/>
              <a:gd name="connsiteY7" fmla="*/ 5261610 h 6451600"/>
              <a:gd name="connsiteX8" fmla="*/ 4102100 w 4232910"/>
              <a:gd name="connsiteY8" fmla="*/ 5121275 h 6451600"/>
              <a:gd name="connsiteX9" fmla="*/ 3778250 w 4232910"/>
              <a:gd name="connsiteY9" fmla="*/ 4495800 h 6451600"/>
              <a:gd name="connsiteX10" fmla="*/ 3314700 w 4232910"/>
              <a:gd name="connsiteY10" fmla="*/ 3756025 h 6451600"/>
              <a:gd name="connsiteX11" fmla="*/ 2990850 w 4232910"/>
              <a:gd name="connsiteY11" fmla="*/ 3155950 h 6451600"/>
              <a:gd name="connsiteX12" fmla="*/ 2647950 w 4232910"/>
              <a:gd name="connsiteY12" fmla="*/ 2727325 h 6451600"/>
              <a:gd name="connsiteX13" fmla="*/ 1562100 w 4232910"/>
              <a:gd name="connsiteY13" fmla="*/ 1498600 h 6451600"/>
              <a:gd name="connsiteX14" fmla="*/ 1000125 w 4232910"/>
              <a:gd name="connsiteY14" fmla="*/ 917575 h 6451600"/>
              <a:gd name="connsiteX15" fmla="*/ 914400 w 4232910"/>
              <a:gd name="connsiteY15" fmla="*/ 546100 h 6451600"/>
              <a:gd name="connsiteX16" fmla="*/ 0 w 4232910"/>
              <a:gd name="connsiteY16" fmla="*/ 688975 h 6451600"/>
              <a:gd name="connsiteX17" fmla="*/ 704850 w 4232910"/>
              <a:gd name="connsiteY17" fmla="*/ 136525 h 6451600"/>
              <a:gd name="connsiteX18" fmla="*/ 723900 w 4232910"/>
              <a:gd name="connsiteY18" fmla="*/ 0 h 6451600"/>
              <a:gd name="connsiteX0" fmla="*/ 2286000 w 3528060"/>
              <a:gd name="connsiteY0" fmla="*/ 6451600 h 6451600"/>
              <a:gd name="connsiteX1" fmla="*/ 2552700 w 3528060"/>
              <a:gd name="connsiteY1" fmla="*/ 6175375 h 6451600"/>
              <a:gd name="connsiteX2" fmla="*/ 2809875 w 3528060"/>
              <a:gd name="connsiteY2" fmla="*/ 6175375 h 6451600"/>
              <a:gd name="connsiteX3" fmla="*/ 2838450 w 3528060"/>
              <a:gd name="connsiteY3" fmla="*/ 5908675 h 6451600"/>
              <a:gd name="connsiteX4" fmla="*/ 3166110 w 3528060"/>
              <a:gd name="connsiteY4" fmla="*/ 5647055 h 6451600"/>
              <a:gd name="connsiteX5" fmla="*/ 3355975 w 3528060"/>
              <a:gd name="connsiteY5" fmla="*/ 5645785 h 6451600"/>
              <a:gd name="connsiteX6" fmla="*/ 3528060 w 3528060"/>
              <a:gd name="connsiteY6" fmla="*/ 5462905 h 6451600"/>
              <a:gd name="connsiteX7" fmla="*/ 3474720 w 3528060"/>
              <a:gd name="connsiteY7" fmla="*/ 5261610 h 6451600"/>
              <a:gd name="connsiteX8" fmla="*/ 3397250 w 3528060"/>
              <a:gd name="connsiteY8" fmla="*/ 5121275 h 6451600"/>
              <a:gd name="connsiteX9" fmla="*/ 3073400 w 3528060"/>
              <a:gd name="connsiteY9" fmla="*/ 4495800 h 6451600"/>
              <a:gd name="connsiteX10" fmla="*/ 2609850 w 3528060"/>
              <a:gd name="connsiteY10" fmla="*/ 3756025 h 6451600"/>
              <a:gd name="connsiteX11" fmla="*/ 2286000 w 3528060"/>
              <a:gd name="connsiteY11" fmla="*/ 3155950 h 6451600"/>
              <a:gd name="connsiteX12" fmla="*/ 1943100 w 3528060"/>
              <a:gd name="connsiteY12" fmla="*/ 2727325 h 6451600"/>
              <a:gd name="connsiteX13" fmla="*/ 857250 w 3528060"/>
              <a:gd name="connsiteY13" fmla="*/ 1498600 h 6451600"/>
              <a:gd name="connsiteX14" fmla="*/ 295275 w 3528060"/>
              <a:gd name="connsiteY14" fmla="*/ 917575 h 6451600"/>
              <a:gd name="connsiteX15" fmla="*/ 209550 w 3528060"/>
              <a:gd name="connsiteY15" fmla="*/ 546100 h 6451600"/>
              <a:gd name="connsiteX16" fmla="*/ 123825 w 3528060"/>
              <a:gd name="connsiteY16" fmla="*/ 327025 h 6451600"/>
              <a:gd name="connsiteX17" fmla="*/ 0 w 3528060"/>
              <a:gd name="connsiteY17" fmla="*/ 136525 h 6451600"/>
              <a:gd name="connsiteX18" fmla="*/ 19050 w 3528060"/>
              <a:gd name="connsiteY18" fmla="*/ 0 h 6451600"/>
              <a:gd name="connsiteX0" fmla="*/ 2286000 w 3528060"/>
              <a:gd name="connsiteY0" fmla="*/ 6451600 h 6451600"/>
              <a:gd name="connsiteX1" fmla="*/ 2552700 w 3528060"/>
              <a:gd name="connsiteY1" fmla="*/ 6175375 h 6451600"/>
              <a:gd name="connsiteX2" fmla="*/ 2809875 w 3528060"/>
              <a:gd name="connsiteY2" fmla="*/ 6175375 h 6451600"/>
              <a:gd name="connsiteX3" fmla="*/ 2838450 w 3528060"/>
              <a:gd name="connsiteY3" fmla="*/ 5908675 h 6451600"/>
              <a:gd name="connsiteX4" fmla="*/ 3166110 w 3528060"/>
              <a:gd name="connsiteY4" fmla="*/ 5647055 h 6451600"/>
              <a:gd name="connsiteX5" fmla="*/ 3355975 w 3528060"/>
              <a:gd name="connsiteY5" fmla="*/ 5645785 h 6451600"/>
              <a:gd name="connsiteX6" fmla="*/ 3528060 w 3528060"/>
              <a:gd name="connsiteY6" fmla="*/ 5462905 h 6451600"/>
              <a:gd name="connsiteX7" fmla="*/ 3474720 w 3528060"/>
              <a:gd name="connsiteY7" fmla="*/ 5261610 h 6451600"/>
              <a:gd name="connsiteX8" fmla="*/ 3397250 w 3528060"/>
              <a:gd name="connsiteY8" fmla="*/ 5121275 h 6451600"/>
              <a:gd name="connsiteX9" fmla="*/ 3073400 w 3528060"/>
              <a:gd name="connsiteY9" fmla="*/ 4495800 h 6451600"/>
              <a:gd name="connsiteX10" fmla="*/ 2609850 w 3528060"/>
              <a:gd name="connsiteY10" fmla="*/ 3756025 h 6451600"/>
              <a:gd name="connsiteX11" fmla="*/ 2286000 w 3528060"/>
              <a:gd name="connsiteY11" fmla="*/ 3155950 h 6451600"/>
              <a:gd name="connsiteX12" fmla="*/ 1943100 w 3528060"/>
              <a:gd name="connsiteY12" fmla="*/ 2727325 h 6451600"/>
              <a:gd name="connsiteX13" fmla="*/ 857250 w 3528060"/>
              <a:gd name="connsiteY13" fmla="*/ 1498600 h 6451600"/>
              <a:gd name="connsiteX14" fmla="*/ 238125 w 3528060"/>
              <a:gd name="connsiteY14" fmla="*/ 917575 h 6451600"/>
              <a:gd name="connsiteX15" fmla="*/ 209550 w 3528060"/>
              <a:gd name="connsiteY15" fmla="*/ 546100 h 6451600"/>
              <a:gd name="connsiteX16" fmla="*/ 123825 w 3528060"/>
              <a:gd name="connsiteY16" fmla="*/ 327025 h 6451600"/>
              <a:gd name="connsiteX17" fmla="*/ 0 w 3528060"/>
              <a:gd name="connsiteY17" fmla="*/ 136525 h 6451600"/>
              <a:gd name="connsiteX18" fmla="*/ 19050 w 3528060"/>
              <a:gd name="connsiteY18" fmla="*/ 0 h 6451600"/>
              <a:gd name="connsiteX0" fmla="*/ 2286000 w 3528060"/>
              <a:gd name="connsiteY0" fmla="*/ 6451600 h 6451600"/>
              <a:gd name="connsiteX1" fmla="*/ 2552700 w 3528060"/>
              <a:gd name="connsiteY1" fmla="*/ 6175375 h 6451600"/>
              <a:gd name="connsiteX2" fmla="*/ 2809875 w 3528060"/>
              <a:gd name="connsiteY2" fmla="*/ 6175375 h 6451600"/>
              <a:gd name="connsiteX3" fmla="*/ 2838450 w 3528060"/>
              <a:gd name="connsiteY3" fmla="*/ 5908675 h 6451600"/>
              <a:gd name="connsiteX4" fmla="*/ 3166110 w 3528060"/>
              <a:gd name="connsiteY4" fmla="*/ 5647055 h 6451600"/>
              <a:gd name="connsiteX5" fmla="*/ 3355975 w 3528060"/>
              <a:gd name="connsiteY5" fmla="*/ 5645785 h 6451600"/>
              <a:gd name="connsiteX6" fmla="*/ 3528060 w 3528060"/>
              <a:gd name="connsiteY6" fmla="*/ 5462905 h 6451600"/>
              <a:gd name="connsiteX7" fmla="*/ 3474720 w 3528060"/>
              <a:gd name="connsiteY7" fmla="*/ 5261610 h 6451600"/>
              <a:gd name="connsiteX8" fmla="*/ 3397250 w 3528060"/>
              <a:gd name="connsiteY8" fmla="*/ 5121275 h 6451600"/>
              <a:gd name="connsiteX9" fmla="*/ 3073400 w 3528060"/>
              <a:gd name="connsiteY9" fmla="*/ 4495800 h 6451600"/>
              <a:gd name="connsiteX10" fmla="*/ 2609850 w 3528060"/>
              <a:gd name="connsiteY10" fmla="*/ 3756025 h 6451600"/>
              <a:gd name="connsiteX11" fmla="*/ 2286000 w 3528060"/>
              <a:gd name="connsiteY11" fmla="*/ 3155950 h 6451600"/>
              <a:gd name="connsiteX12" fmla="*/ 1943100 w 3528060"/>
              <a:gd name="connsiteY12" fmla="*/ 2727325 h 6451600"/>
              <a:gd name="connsiteX13" fmla="*/ 857250 w 3528060"/>
              <a:gd name="connsiteY13" fmla="*/ 1498600 h 6451600"/>
              <a:gd name="connsiteX14" fmla="*/ 731832 w 3528060"/>
              <a:gd name="connsiteY14" fmla="*/ 1365412 h 6451600"/>
              <a:gd name="connsiteX15" fmla="*/ 238125 w 3528060"/>
              <a:gd name="connsiteY15" fmla="*/ 917575 h 6451600"/>
              <a:gd name="connsiteX16" fmla="*/ 209550 w 3528060"/>
              <a:gd name="connsiteY16" fmla="*/ 546100 h 6451600"/>
              <a:gd name="connsiteX17" fmla="*/ 123825 w 3528060"/>
              <a:gd name="connsiteY17" fmla="*/ 327025 h 6451600"/>
              <a:gd name="connsiteX18" fmla="*/ 0 w 3528060"/>
              <a:gd name="connsiteY18" fmla="*/ 136525 h 6451600"/>
              <a:gd name="connsiteX19" fmla="*/ 19050 w 3528060"/>
              <a:gd name="connsiteY19" fmla="*/ 0 h 6451600"/>
              <a:gd name="connsiteX0" fmla="*/ 2286000 w 3528060"/>
              <a:gd name="connsiteY0" fmla="*/ 6451600 h 6451600"/>
              <a:gd name="connsiteX1" fmla="*/ 2552700 w 3528060"/>
              <a:gd name="connsiteY1" fmla="*/ 6175375 h 6451600"/>
              <a:gd name="connsiteX2" fmla="*/ 2809875 w 3528060"/>
              <a:gd name="connsiteY2" fmla="*/ 6175375 h 6451600"/>
              <a:gd name="connsiteX3" fmla="*/ 2838450 w 3528060"/>
              <a:gd name="connsiteY3" fmla="*/ 5908675 h 6451600"/>
              <a:gd name="connsiteX4" fmla="*/ 3166110 w 3528060"/>
              <a:gd name="connsiteY4" fmla="*/ 5647055 h 6451600"/>
              <a:gd name="connsiteX5" fmla="*/ 3355975 w 3528060"/>
              <a:gd name="connsiteY5" fmla="*/ 5645785 h 6451600"/>
              <a:gd name="connsiteX6" fmla="*/ 3528060 w 3528060"/>
              <a:gd name="connsiteY6" fmla="*/ 5462905 h 6451600"/>
              <a:gd name="connsiteX7" fmla="*/ 3474720 w 3528060"/>
              <a:gd name="connsiteY7" fmla="*/ 5261610 h 6451600"/>
              <a:gd name="connsiteX8" fmla="*/ 3397250 w 3528060"/>
              <a:gd name="connsiteY8" fmla="*/ 5121275 h 6451600"/>
              <a:gd name="connsiteX9" fmla="*/ 3073400 w 3528060"/>
              <a:gd name="connsiteY9" fmla="*/ 4495800 h 6451600"/>
              <a:gd name="connsiteX10" fmla="*/ 2609850 w 3528060"/>
              <a:gd name="connsiteY10" fmla="*/ 3756025 h 6451600"/>
              <a:gd name="connsiteX11" fmla="*/ 2286000 w 3528060"/>
              <a:gd name="connsiteY11" fmla="*/ 3155950 h 6451600"/>
              <a:gd name="connsiteX12" fmla="*/ 1943100 w 3528060"/>
              <a:gd name="connsiteY12" fmla="*/ 2727325 h 6451600"/>
              <a:gd name="connsiteX13" fmla="*/ 857250 w 3528060"/>
              <a:gd name="connsiteY13" fmla="*/ 1498600 h 6451600"/>
              <a:gd name="connsiteX14" fmla="*/ 722307 w 3528060"/>
              <a:gd name="connsiteY14" fmla="*/ 1470187 h 6451600"/>
              <a:gd name="connsiteX15" fmla="*/ 238125 w 3528060"/>
              <a:gd name="connsiteY15" fmla="*/ 917575 h 6451600"/>
              <a:gd name="connsiteX16" fmla="*/ 209550 w 3528060"/>
              <a:gd name="connsiteY16" fmla="*/ 546100 h 6451600"/>
              <a:gd name="connsiteX17" fmla="*/ 123825 w 3528060"/>
              <a:gd name="connsiteY17" fmla="*/ 327025 h 6451600"/>
              <a:gd name="connsiteX18" fmla="*/ 0 w 3528060"/>
              <a:gd name="connsiteY18" fmla="*/ 136525 h 6451600"/>
              <a:gd name="connsiteX19" fmla="*/ 19050 w 3528060"/>
              <a:gd name="connsiteY19" fmla="*/ 0 h 645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28060" h="6451600">
                <a:moveTo>
                  <a:pt x="2286000" y="6451600"/>
                </a:moveTo>
                <a:lnTo>
                  <a:pt x="2552700" y="6175375"/>
                </a:lnTo>
                <a:lnTo>
                  <a:pt x="2809875" y="6175375"/>
                </a:lnTo>
                <a:lnTo>
                  <a:pt x="2838450" y="5908675"/>
                </a:lnTo>
                <a:lnTo>
                  <a:pt x="3166110" y="5647055"/>
                </a:lnTo>
                <a:lnTo>
                  <a:pt x="3355975" y="5645785"/>
                </a:lnTo>
                <a:lnTo>
                  <a:pt x="3528060" y="5462905"/>
                </a:lnTo>
                <a:lnTo>
                  <a:pt x="3474720" y="5261610"/>
                </a:lnTo>
                <a:lnTo>
                  <a:pt x="3397250" y="5121275"/>
                </a:lnTo>
                <a:lnTo>
                  <a:pt x="3073400" y="4495800"/>
                </a:lnTo>
                <a:lnTo>
                  <a:pt x="2609850" y="3756025"/>
                </a:lnTo>
                <a:lnTo>
                  <a:pt x="2286000" y="3155950"/>
                </a:lnTo>
                <a:lnTo>
                  <a:pt x="1943100" y="2727325"/>
                </a:lnTo>
                <a:lnTo>
                  <a:pt x="857250" y="1498600"/>
                </a:lnTo>
                <a:lnTo>
                  <a:pt x="722307" y="1470187"/>
                </a:lnTo>
                <a:lnTo>
                  <a:pt x="238125" y="917575"/>
                </a:lnTo>
                <a:lnTo>
                  <a:pt x="209550" y="546100"/>
                </a:lnTo>
                <a:lnTo>
                  <a:pt x="123825" y="327025"/>
                </a:lnTo>
                <a:lnTo>
                  <a:pt x="0" y="136525"/>
                </a:lnTo>
                <a:cubicBezTo>
                  <a:pt x="0" y="101600"/>
                  <a:pt x="19050" y="34925"/>
                  <a:pt x="19050" y="0"/>
                </a:cubicBezTo>
              </a:path>
            </a:pathLst>
          </a:custGeom>
          <a:noFill/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4" name="Forme libre : forme 193">
            <a:extLst>
              <a:ext uri="{FF2B5EF4-FFF2-40B4-BE49-F238E27FC236}"/>
            </a:extLst>
          </p:cNvPr>
          <p:cNvSpPr/>
          <p:nvPr/>
        </p:nvSpPr>
        <p:spPr>
          <a:xfrm>
            <a:off x="6105525" y="390525"/>
            <a:ext cx="3551238" cy="6267450"/>
          </a:xfrm>
          <a:custGeom>
            <a:avLst/>
            <a:gdLst>
              <a:gd name="connsiteX0" fmla="*/ 0 w 3076575"/>
              <a:gd name="connsiteY0" fmla="*/ 0 h 4162425"/>
              <a:gd name="connsiteX1" fmla="*/ 819150 w 3076575"/>
              <a:gd name="connsiteY1" fmla="*/ 666750 h 4162425"/>
              <a:gd name="connsiteX2" fmla="*/ 990600 w 3076575"/>
              <a:gd name="connsiteY2" fmla="*/ 1095375 h 4162425"/>
              <a:gd name="connsiteX3" fmla="*/ 1152525 w 3076575"/>
              <a:gd name="connsiteY3" fmla="*/ 1828800 h 4162425"/>
              <a:gd name="connsiteX4" fmla="*/ 1247775 w 3076575"/>
              <a:gd name="connsiteY4" fmla="*/ 2076450 h 4162425"/>
              <a:gd name="connsiteX5" fmla="*/ 1762125 w 3076575"/>
              <a:gd name="connsiteY5" fmla="*/ 1981200 h 4162425"/>
              <a:gd name="connsiteX6" fmla="*/ 2038350 w 3076575"/>
              <a:gd name="connsiteY6" fmla="*/ 2047875 h 4162425"/>
              <a:gd name="connsiteX7" fmla="*/ 2533650 w 3076575"/>
              <a:gd name="connsiteY7" fmla="*/ 2619375 h 4162425"/>
              <a:gd name="connsiteX8" fmla="*/ 2819400 w 3076575"/>
              <a:gd name="connsiteY8" fmla="*/ 3124200 h 4162425"/>
              <a:gd name="connsiteX9" fmla="*/ 3076575 w 3076575"/>
              <a:gd name="connsiteY9" fmla="*/ 3648075 h 4162425"/>
              <a:gd name="connsiteX10" fmla="*/ 3067050 w 3076575"/>
              <a:gd name="connsiteY10" fmla="*/ 3905250 h 4162425"/>
              <a:gd name="connsiteX11" fmla="*/ 2790825 w 3076575"/>
              <a:gd name="connsiteY11" fmla="*/ 4162425 h 4162425"/>
              <a:gd name="connsiteX0" fmla="*/ 0 w 3168650"/>
              <a:gd name="connsiteY0" fmla="*/ 0 h 4162425"/>
              <a:gd name="connsiteX1" fmla="*/ 819150 w 3168650"/>
              <a:gd name="connsiteY1" fmla="*/ 666750 h 4162425"/>
              <a:gd name="connsiteX2" fmla="*/ 990600 w 3168650"/>
              <a:gd name="connsiteY2" fmla="*/ 1095375 h 4162425"/>
              <a:gd name="connsiteX3" fmla="*/ 1152525 w 3168650"/>
              <a:gd name="connsiteY3" fmla="*/ 1828800 h 4162425"/>
              <a:gd name="connsiteX4" fmla="*/ 1247775 w 3168650"/>
              <a:gd name="connsiteY4" fmla="*/ 2076450 h 4162425"/>
              <a:gd name="connsiteX5" fmla="*/ 1762125 w 3168650"/>
              <a:gd name="connsiteY5" fmla="*/ 1981200 h 4162425"/>
              <a:gd name="connsiteX6" fmla="*/ 2038350 w 3168650"/>
              <a:gd name="connsiteY6" fmla="*/ 2047875 h 4162425"/>
              <a:gd name="connsiteX7" fmla="*/ 2533650 w 3168650"/>
              <a:gd name="connsiteY7" fmla="*/ 2619375 h 4162425"/>
              <a:gd name="connsiteX8" fmla="*/ 2819400 w 3168650"/>
              <a:gd name="connsiteY8" fmla="*/ 3124200 h 4162425"/>
              <a:gd name="connsiteX9" fmla="*/ 3076575 w 3168650"/>
              <a:gd name="connsiteY9" fmla="*/ 3648075 h 4162425"/>
              <a:gd name="connsiteX10" fmla="*/ 3168650 w 3168650"/>
              <a:gd name="connsiteY10" fmla="*/ 3975100 h 4162425"/>
              <a:gd name="connsiteX11" fmla="*/ 2790825 w 3168650"/>
              <a:gd name="connsiteY11" fmla="*/ 4162425 h 4162425"/>
              <a:gd name="connsiteX0" fmla="*/ 0 w 3168650"/>
              <a:gd name="connsiteY0" fmla="*/ 0 h 4200525"/>
              <a:gd name="connsiteX1" fmla="*/ 819150 w 3168650"/>
              <a:gd name="connsiteY1" fmla="*/ 666750 h 4200525"/>
              <a:gd name="connsiteX2" fmla="*/ 990600 w 3168650"/>
              <a:gd name="connsiteY2" fmla="*/ 1095375 h 4200525"/>
              <a:gd name="connsiteX3" fmla="*/ 1152525 w 3168650"/>
              <a:gd name="connsiteY3" fmla="*/ 1828800 h 4200525"/>
              <a:gd name="connsiteX4" fmla="*/ 1247775 w 3168650"/>
              <a:gd name="connsiteY4" fmla="*/ 2076450 h 4200525"/>
              <a:gd name="connsiteX5" fmla="*/ 1762125 w 3168650"/>
              <a:gd name="connsiteY5" fmla="*/ 1981200 h 4200525"/>
              <a:gd name="connsiteX6" fmla="*/ 2038350 w 3168650"/>
              <a:gd name="connsiteY6" fmla="*/ 2047875 h 4200525"/>
              <a:gd name="connsiteX7" fmla="*/ 2533650 w 3168650"/>
              <a:gd name="connsiteY7" fmla="*/ 2619375 h 4200525"/>
              <a:gd name="connsiteX8" fmla="*/ 2819400 w 3168650"/>
              <a:gd name="connsiteY8" fmla="*/ 3124200 h 4200525"/>
              <a:gd name="connsiteX9" fmla="*/ 3076575 w 3168650"/>
              <a:gd name="connsiteY9" fmla="*/ 3648075 h 4200525"/>
              <a:gd name="connsiteX10" fmla="*/ 3168650 w 3168650"/>
              <a:gd name="connsiteY10" fmla="*/ 3975100 h 4200525"/>
              <a:gd name="connsiteX11" fmla="*/ 2962275 w 3168650"/>
              <a:gd name="connsiteY11" fmla="*/ 4200525 h 4200525"/>
              <a:gd name="connsiteX0" fmla="*/ 0 w 3168650"/>
              <a:gd name="connsiteY0" fmla="*/ 0 h 4200525"/>
              <a:gd name="connsiteX1" fmla="*/ 819150 w 3168650"/>
              <a:gd name="connsiteY1" fmla="*/ 666750 h 4200525"/>
              <a:gd name="connsiteX2" fmla="*/ 990600 w 3168650"/>
              <a:gd name="connsiteY2" fmla="*/ 1095375 h 4200525"/>
              <a:gd name="connsiteX3" fmla="*/ 1152525 w 3168650"/>
              <a:gd name="connsiteY3" fmla="*/ 1828800 h 4200525"/>
              <a:gd name="connsiteX4" fmla="*/ 1247775 w 3168650"/>
              <a:gd name="connsiteY4" fmla="*/ 2076450 h 4200525"/>
              <a:gd name="connsiteX5" fmla="*/ 1533524 w 3168650"/>
              <a:gd name="connsiteY5" fmla="*/ 2009775 h 4200525"/>
              <a:gd name="connsiteX6" fmla="*/ 1762125 w 3168650"/>
              <a:gd name="connsiteY6" fmla="*/ 1981200 h 4200525"/>
              <a:gd name="connsiteX7" fmla="*/ 2038350 w 3168650"/>
              <a:gd name="connsiteY7" fmla="*/ 2047875 h 4200525"/>
              <a:gd name="connsiteX8" fmla="*/ 2533650 w 3168650"/>
              <a:gd name="connsiteY8" fmla="*/ 2619375 h 4200525"/>
              <a:gd name="connsiteX9" fmla="*/ 2819400 w 3168650"/>
              <a:gd name="connsiteY9" fmla="*/ 3124200 h 4200525"/>
              <a:gd name="connsiteX10" fmla="*/ 3076575 w 3168650"/>
              <a:gd name="connsiteY10" fmla="*/ 3648075 h 4200525"/>
              <a:gd name="connsiteX11" fmla="*/ 3168650 w 3168650"/>
              <a:gd name="connsiteY11" fmla="*/ 3975100 h 4200525"/>
              <a:gd name="connsiteX12" fmla="*/ 2962275 w 3168650"/>
              <a:gd name="connsiteY12" fmla="*/ 4200525 h 4200525"/>
              <a:gd name="connsiteX0" fmla="*/ 0 w 3168650"/>
              <a:gd name="connsiteY0" fmla="*/ 0 h 4200525"/>
              <a:gd name="connsiteX1" fmla="*/ 819150 w 3168650"/>
              <a:gd name="connsiteY1" fmla="*/ 666750 h 4200525"/>
              <a:gd name="connsiteX2" fmla="*/ 990600 w 3168650"/>
              <a:gd name="connsiteY2" fmla="*/ 1095375 h 4200525"/>
              <a:gd name="connsiteX3" fmla="*/ 1152525 w 3168650"/>
              <a:gd name="connsiteY3" fmla="*/ 1828800 h 4200525"/>
              <a:gd name="connsiteX4" fmla="*/ 1247775 w 3168650"/>
              <a:gd name="connsiteY4" fmla="*/ 2076450 h 4200525"/>
              <a:gd name="connsiteX5" fmla="*/ 1514474 w 3168650"/>
              <a:gd name="connsiteY5" fmla="*/ 2105025 h 4200525"/>
              <a:gd name="connsiteX6" fmla="*/ 1762125 w 3168650"/>
              <a:gd name="connsiteY6" fmla="*/ 1981200 h 4200525"/>
              <a:gd name="connsiteX7" fmla="*/ 2038350 w 3168650"/>
              <a:gd name="connsiteY7" fmla="*/ 2047875 h 4200525"/>
              <a:gd name="connsiteX8" fmla="*/ 2533650 w 3168650"/>
              <a:gd name="connsiteY8" fmla="*/ 2619375 h 4200525"/>
              <a:gd name="connsiteX9" fmla="*/ 2819400 w 3168650"/>
              <a:gd name="connsiteY9" fmla="*/ 3124200 h 4200525"/>
              <a:gd name="connsiteX10" fmla="*/ 3076575 w 3168650"/>
              <a:gd name="connsiteY10" fmla="*/ 3648075 h 4200525"/>
              <a:gd name="connsiteX11" fmla="*/ 3168650 w 3168650"/>
              <a:gd name="connsiteY11" fmla="*/ 3975100 h 4200525"/>
              <a:gd name="connsiteX12" fmla="*/ 2962275 w 3168650"/>
              <a:gd name="connsiteY12" fmla="*/ 4200525 h 4200525"/>
              <a:gd name="connsiteX0" fmla="*/ 0 w 3168650"/>
              <a:gd name="connsiteY0" fmla="*/ 0 h 4200525"/>
              <a:gd name="connsiteX1" fmla="*/ 819150 w 3168650"/>
              <a:gd name="connsiteY1" fmla="*/ 666750 h 4200525"/>
              <a:gd name="connsiteX2" fmla="*/ 990600 w 3168650"/>
              <a:gd name="connsiteY2" fmla="*/ 1095375 h 4200525"/>
              <a:gd name="connsiteX3" fmla="*/ 1152525 w 3168650"/>
              <a:gd name="connsiteY3" fmla="*/ 1828800 h 4200525"/>
              <a:gd name="connsiteX4" fmla="*/ 1247775 w 3168650"/>
              <a:gd name="connsiteY4" fmla="*/ 2076450 h 4200525"/>
              <a:gd name="connsiteX5" fmla="*/ 1482724 w 3168650"/>
              <a:gd name="connsiteY5" fmla="*/ 2098675 h 4200525"/>
              <a:gd name="connsiteX6" fmla="*/ 1762125 w 3168650"/>
              <a:gd name="connsiteY6" fmla="*/ 1981200 h 4200525"/>
              <a:gd name="connsiteX7" fmla="*/ 2038350 w 3168650"/>
              <a:gd name="connsiteY7" fmla="*/ 2047875 h 4200525"/>
              <a:gd name="connsiteX8" fmla="*/ 2533650 w 3168650"/>
              <a:gd name="connsiteY8" fmla="*/ 2619375 h 4200525"/>
              <a:gd name="connsiteX9" fmla="*/ 2819400 w 3168650"/>
              <a:gd name="connsiteY9" fmla="*/ 3124200 h 4200525"/>
              <a:gd name="connsiteX10" fmla="*/ 3076575 w 3168650"/>
              <a:gd name="connsiteY10" fmla="*/ 3648075 h 4200525"/>
              <a:gd name="connsiteX11" fmla="*/ 3168650 w 3168650"/>
              <a:gd name="connsiteY11" fmla="*/ 3975100 h 4200525"/>
              <a:gd name="connsiteX12" fmla="*/ 2962275 w 3168650"/>
              <a:gd name="connsiteY12" fmla="*/ 4200525 h 4200525"/>
              <a:gd name="connsiteX0" fmla="*/ 0 w 3168650"/>
              <a:gd name="connsiteY0" fmla="*/ 0 h 4200525"/>
              <a:gd name="connsiteX1" fmla="*/ 819150 w 3168650"/>
              <a:gd name="connsiteY1" fmla="*/ 666750 h 4200525"/>
              <a:gd name="connsiteX2" fmla="*/ 990600 w 3168650"/>
              <a:gd name="connsiteY2" fmla="*/ 1095375 h 4200525"/>
              <a:gd name="connsiteX3" fmla="*/ 1152525 w 3168650"/>
              <a:gd name="connsiteY3" fmla="*/ 1828800 h 4200525"/>
              <a:gd name="connsiteX4" fmla="*/ 1247775 w 3168650"/>
              <a:gd name="connsiteY4" fmla="*/ 2076450 h 4200525"/>
              <a:gd name="connsiteX5" fmla="*/ 1482724 w 3168650"/>
              <a:gd name="connsiteY5" fmla="*/ 2098675 h 4200525"/>
              <a:gd name="connsiteX6" fmla="*/ 1762125 w 3168650"/>
              <a:gd name="connsiteY6" fmla="*/ 1981200 h 4200525"/>
              <a:gd name="connsiteX7" fmla="*/ 2012950 w 3168650"/>
              <a:gd name="connsiteY7" fmla="*/ 2111375 h 4200525"/>
              <a:gd name="connsiteX8" fmla="*/ 2533650 w 3168650"/>
              <a:gd name="connsiteY8" fmla="*/ 2619375 h 4200525"/>
              <a:gd name="connsiteX9" fmla="*/ 2819400 w 3168650"/>
              <a:gd name="connsiteY9" fmla="*/ 3124200 h 4200525"/>
              <a:gd name="connsiteX10" fmla="*/ 3076575 w 3168650"/>
              <a:gd name="connsiteY10" fmla="*/ 3648075 h 4200525"/>
              <a:gd name="connsiteX11" fmla="*/ 3168650 w 3168650"/>
              <a:gd name="connsiteY11" fmla="*/ 3975100 h 4200525"/>
              <a:gd name="connsiteX12" fmla="*/ 2962275 w 3168650"/>
              <a:gd name="connsiteY12" fmla="*/ 4200525 h 4200525"/>
              <a:gd name="connsiteX0" fmla="*/ 0 w 3168650"/>
              <a:gd name="connsiteY0" fmla="*/ 0 h 4200525"/>
              <a:gd name="connsiteX1" fmla="*/ 819150 w 3168650"/>
              <a:gd name="connsiteY1" fmla="*/ 666750 h 4200525"/>
              <a:gd name="connsiteX2" fmla="*/ 990600 w 3168650"/>
              <a:gd name="connsiteY2" fmla="*/ 1095375 h 4200525"/>
              <a:gd name="connsiteX3" fmla="*/ 1152525 w 3168650"/>
              <a:gd name="connsiteY3" fmla="*/ 1828800 h 4200525"/>
              <a:gd name="connsiteX4" fmla="*/ 1247775 w 3168650"/>
              <a:gd name="connsiteY4" fmla="*/ 2076450 h 4200525"/>
              <a:gd name="connsiteX5" fmla="*/ 1482724 w 3168650"/>
              <a:gd name="connsiteY5" fmla="*/ 2098675 h 4200525"/>
              <a:gd name="connsiteX6" fmla="*/ 1762125 w 3168650"/>
              <a:gd name="connsiteY6" fmla="*/ 1981200 h 4200525"/>
              <a:gd name="connsiteX7" fmla="*/ 2012950 w 3168650"/>
              <a:gd name="connsiteY7" fmla="*/ 2111375 h 4200525"/>
              <a:gd name="connsiteX8" fmla="*/ 2476500 w 3168650"/>
              <a:gd name="connsiteY8" fmla="*/ 2613025 h 4200525"/>
              <a:gd name="connsiteX9" fmla="*/ 2819400 w 3168650"/>
              <a:gd name="connsiteY9" fmla="*/ 3124200 h 4200525"/>
              <a:gd name="connsiteX10" fmla="*/ 3076575 w 3168650"/>
              <a:gd name="connsiteY10" fmla="*/ 3648075 h 4200525"/>
              <a:gd name="connsiteX11" fmla="*/ 3168650 w 3168650"/>
              <a:gd name="connsiteY11" fmla="*/ 3975100 h 4200525"/>
              <a:gd name="connsiteX12" fmla="*/ 2962275 w 3168650"/>
              <a:gd name="connsiteY12" fmla="*/ 4200525 h 4200525"/>
              <a:gd name="connsiteX0" fmla="*/ 0 w 3168650"/>
              <a:gd name="connsiteY0" fmla="*/ 0 h 4200525"/>
              <a:gd name="connsiteX1" fmla="*/ 819150 w 3168650"/>
              <a:gd name="connsiteY1" fmla="*/ 666750 h 4200525"/>
              <a:gd name="connsiteX2" fmla="*/ 990600 w 3168650"/>
              <a:gd name="connsiteY2" fmla="*/ 1095375 h 4200525"/>
              <a:gd name="connsiteX3" fmla="*/ 1152525 w 3168650"/>
              <a:gd name="connsiteY3" fmla="*/ 1828800 h 4200525"/>
              <a:gd name="connsiteX4" fmla="*/ 1247775 w 3168650"/>
              <a:gd name="connsiteY4" fmla="*/ 2076450 h 4200525"/>
              <a:gd name="connsiteX5" fmla="*/ 1482724 w 3168650"/>
              <a:gd name="connsiteY5" fmla="*/ 2098675 h 4200525"/>
              <a:gd name="connsiteX6" fmla="*/ 1762125 w 3168650"/>
              <a:gd name="connsiteY6" fmla="*/ 1981200 h 4200525"/>
              <a:gd name="connsiteX7" fmla="*/ 2012950 w 3168650"/>
              <a:gd name="connsiteY7" fmla="*/ 2111375 h 4200525"/>
              <a:gd name="connsiteX8" fmla="*/ 2476500 w 3168650"/>
              <a:gd name="connsiteY8" fmla="*/ 2613025 h 4200525"/>
              <a:gd name="connsiteX9" fmla="*/ 2819400 w 3168650"/>
              <a:gd name="connsiteY9" fmla="*/ 3124200 h 4200525"/>
              <a:gd name="connsiteX10" fmla="*/ 3101975 w 3168650"/>
              <a:gd name="connsiteY10" fmla="*/ 3629025 h 4200525"/>
              <a:gd name="connsiteX11" fmla="*/ 3168650 w 3168650"/>
              <a:gd name="connsiteY11" fmla="*/ 3975100 h 4200525"/>
              <a:gd name="connsiteX12" fmla="*/ 2962275 w 3168650"/>
              <a:gd name="connsiteY12" fmla="*/ 4200525 h 4200525"/>
              <a:gd name="connsiteX0" fmla="*/ 0 w 2644775"/>
              <a:gd name="connsiteY0" fmla="*/ 0 h 6324600"/>
              <a:gd name="connsiteX1" fmla="*/ 295275 w 2644775"/>
              <a:gd name="connsiteY1" fmla="*/ 2790825 h 6324600"/>
              <a:gd name="connsiteX2" fmla="*/ 466725 w 2644775"/>
              <a:gd name="connsiteY2" fmla="*/ 3219450 h 6324600"/>
              <a:gd name="connsiteX3" fmla="*/ 628650 w 2644775"/>
              <a:gd name="connsiteY3" fmla="*/ 3952875 h 6324600"/>
              <a:gd name="connsiteX4" fmla="*/ 723900 w 2644775"/>
              <a:gd name="connsiteY4" fmla="*/ 4200525 h 6324600"/>
              <a:gd name="connsiteX5" fmla="*/ 958849 w 2644775"/>
              <a:gd name="connsiteY5" fmla="*/ 4222750 h 6324600"/>
              <a:gd name="connsiteX6" fmla="*/ 1238250 w 2644775"/>
              <a:gd name="connsiteY6" fmla="*/ 4105275 h 6324600"/>
              <a:gd name="connsiteX7" fmla="*/ 1489075 w 2644775"/>
              <a:gd name="connsiteY7" fmla="*/ 4235450 h 6324600"/>
              <a:gd name="connsiteX8" fmla="*/ 1952625 w 2644775"/>
              <a:gd name="connsiteY8" fmla="*/ 4737100 h 6324600"/>
              <a:gd name="connsiteX9" fmla="*/ 2295525 w 2644775"/>
              <a:gd name="connsiteY9" fmla="*/ 5248275 h 6324600"/>
              <a:gd name="connsiteX10" fmla="*/ 2578100 w 2644775"/>
              <a:gd name="connsiteY10" fmla="*/ 5753100 h 6324600"/>
              <a:gd name="connsiteX11" fmla="*/ 2644775 w 2644775"/>
              <a:gd name="connsiteY11" fmla="*/ 6099175 h 6324600"/>
              <a:gd name="connsiteX12" fmla="*/ 2438400 w 2644775"/>
              <a:gd name="connsiteY12" fmla="*/ 6324600 h 6324600"/>
              <a:gd name="connsiteX0" fmla="*/ 0 w 2644775"/>
              <a:gd name="connsiteY0" fmla="*/ 0 h 6324600"/>
              <a:gd name="connsiteX1" fmla="*/ 188906 w 2644775"/>
              <a:gd name="connsiteY1" fmla="*/ 1781337 h 6324600"/>
              <a:gd name="connsiteX2" fmla="*/ 295275 w 2644775"/>
              <a:gd name="connsiteY2" fmla="*/ 2790825 h 6324600"/>
              <a:gd name="connsiteX3" fmla="*/ 466725 w 2644775"/>
              <a:gd name="connsiteY3" fmla="*/ 3219450 h 6324600"/>
              <a:gd name="connsiteX4" fmla="*/ 628650 w 2644775"/>
              <a:gd name="connsiteY4" fmla="*/ 3952875 h 6324600"/>
              <a:gd name="connsiteX5" fmla="*/ 723900 w 2644775"/>
              <a:gd name="connsiteY5" fmla="*/ 4200525 h 6324600"/>
              <a:gd name="connsiteX6" fmla="*/ 958849 w 2644775"/>
              <a:gd name="connsiteY6" fmla="*/ 4222750 h 6324600"/>
              <a:gd name="connsiteX7" fmla="*/ 1238250 w 2644775"/>
              <a:gd name="connsiteY7" fmla="*/ 4105275 h 6324600"/>
              <a:gd name="connsiteX8" fmla="*/ 1489075 w 2644775"/>
              <a:gd name="connsiteY8" fmla="*/ 4235450 h 6324600"/>
              <a:gd name="connsiteX9" fmla="*/ 1952625 w 2644775"/>
              <a:gd name="connsiteY9" fmla="*/ 4737100 h 6324600"/>
              <a:gd name="connsiteX10" fmla="*/ 2295525 w 2644775"/>
              <a:gd name="connsiteY10" fmla="*/ 5248275 h 6324600"/>
              <a:gd name="connsiteX11" fmla="*/ 2578100 w 2644775"/>
              <a:gd name="connsiteY11" fmla="*/ 5753100 h 6324600"/>
              <a:gd name="connsiteX12" fmla="*/ 2644775 w 2644775"/>
              <a:gd name="connsiteY12" fmla="*/ 6099175 h 6324600"/>
              <a:gd name="connsiteX13" fmla="*/ 2438400 w 2644775"/>
              <a:gd name="connsiteY13" fmla="*/ 6324600 h 6324600"/>
              <a:gd name="connsiteX0" fmla="*/ 296869 w 2941644"/>
              <a:gd name="connsiteY0" fmla="*/ 0 h 6324600"/>
              <a:gd name="connsiteX1" fmla="*/ 0 w 2941644"/>
              <a:gd name="connsiteY1" fmla="*/ 2286162 h 6324600"/>
              <a:gd name="connsiteX2" fmla="*/ 592144 w 2941644"/>
              <a:gd name="connsiteY2" fmla="*/ 2790825 h 6324600"/>
              <a:gd name="connsiteX3" fmla="*/ 763594 w 2941644"/>
              <a:gd name="connsiteY3" fmla="*/ 3219450 h 6324600"/>
              <a:gd name="connsiteX4" fmla="*/ 925519 w 2941644"/>
              <a:gd name="connsiteY4" fmla="*/ 3952875 h 6324600"/>
              <a:gd name="connsiteX5" fmla="*/ 1020769 w 2941644"/>
              <a:gd name="connsiteY5" fmla="*/ 4200525 h 6324600"/>
              <a:gd name="connsiteX6" fmla="*/ 1255718 w 2941644"/>
              <a:gd name="connsiteY6" fmla="*/ 4222750 h 6324600"/>
              <a:gd name="connsiteX7" fmla="*/ 1535119 w 2941644"/>
              <a:gd name="connsiteY7" fmla="*/ 4105275 h 6324600"/>
              <a:gd name="connsiteX8" fmla="*/ 1785944 w 2941644"/>
              <a:gd name="connsiteY8" fmla="*/ 4235450 h 6324600"/>
              <a:gd name="connsiteX9" fmla="*/ 2249494 w 2941644"/>
              <a:gd name="connsiteY9" fmla="*/ 4737100 h 6324600"/>
              <a:gd name="connsiteX10" fmla="*/ 2592394 w 2941644"/>
              <a:gd name="connsiteY10" fmla="*/ 5248275 h 6324600"/>
              <a:gd name="connsiteX11" fmla="*/ 2874969 w 2941644"/>
              <a:gd name="connsiteY11" fmla="*/ 5753100 h 6324600"/>
              <a:gd name="connsiteX12" fmla="*/ 2941644 w 2941644"/>
              <a:gd name="connsiteY12" fmla="*/ 6099175 h 6324600"/>
              <a:gd name="connsiteX13" fmla="*/ 2735269 w 2941644"/>
              <a:gd name="connsiteY13" fmla="*/ 6324600 h 6324600"/>
              <a:gd name="connsiteX0" fmla="*/ 296869 w 2941644"/>
              <a:gd name="connsiteY0" fmla="*/ 0 h 6324600"/>
              <a:gd name="connsiteX1" fmla="*/ 76200 w 2941644"/>
              <a:gd name="connsiteY1" fmla="*/ 1781337 h 6324600"/>
              <a:gd name="connsiteX2" fmla="*/ 0 w 2941644"/>
              <a:gd name="connsiteY2" fmla="*/ 2286162 h 6324600"/>
              <a:gd name="connsiteX3" fmla="*/ 592144 w 2941644"/>
              <a:gd name="connsiteY3" fmla="*/ 2790825 h 6324600"/>
              <a:gd name="connsiteX4" fmla="*/ 763594 w 2941644"/>
              <a:gd name="connsiteY4" fmla="*/ 3219450 h 6324600"/>
              <a:gd name="connsiteX5" fmla="*/ 925519 w 2941644"/>
              <a:gd name="connsiteY5" fmla="*/ 3952875 h 6324600"/>
              <a:gd name="connsiteX6" fmla="*/ 1020769 w 2941644"/>
              <a:gd name="connsiteY6" fmla="*/ 4200525 h 6324600"/>
              <a:gd name="connsiteX7" fmla="*/ 1255718 w 2941644"/>
              <a:gd name="connsiteY7" fmla="*/ 4222750 h 6324600"/>
              <a:gd name="connsiteX8" fmla="*/ 1535119 w 2941644"/>
              <a:gd name="connsiteY8" fmla="*/ 4105275 h 6324600"/>
              <a:gd name="connsiteX9" fmla="*/ 1785944 w 2941644"/>
              <a:gd name="connsiteY9" fmla="*/ 4235450 h 6324600"/>
              <a:gd name="connsiteX10" fmla="*/ 2249494 w 2941644"/>
              <a:gd name="connsiteY10" fmla="*/ 4737100 h 6324600"/>
              <a:gd name="connsiteX11" fmla="*/ 2592394 w 2941644"/>
              <a:gd name="connsiteY11" fmla="*/ 5248275 h 6324600"/>
              <a:gd name="connsiteX12" fmla="*/ 2874969 w 2941644"/>
              <a:gd name="connsiteY12" fmla="*/ 5753100 h 6324600"/>
              <a:gd name="connsiteX13" fmla="*/ 2941644 w 2941644"/>
              <a:gd name="connsiteY13" fmla="*/ 6099175 h 6324600"/>
              <a:gd name="connsiteX14" fmla="*/ 2735269 w 2941644"/>
              <a:gd name="connsiteY14" fmla="*/ 6324600 h 6324600"/>
              <a:gd name="connsiteX0" fmla="*/ 887419 w 3532194"/>
              <a:gd name="connsiteY0" fmla="*/ 0 h 6324600"/>
              <a:gd name="connsiteX1" fmla="*/ 0 w 3532194"/>
              <a:gd name="connsiteY1" fmla="*/ 1686087 h 6324600"/>
              <a:gd name="connsiteX2" fmla="*/ 590550 w 3532194"/>
              <a:gd name="connsiteY2" fmla="*/ 2286162 h 6324600"/>
              <a:gd name="connsiteX3" fmla="*/ 1182694 w 3532194"/>
              <a:gd name="connsiteY3" fmla="*/ 2790825 h 6324600"/>
              <a:gd name="connsiteX4" fmla="*/ 1354144 w 3532194"/>
              <a:gd name="connsiteY4" fmla="*/ 3219450 h 6324600"/>
              <a:gd name="connsiteX5" fmla="*/ 1516069 w 3532194"/>
              <a:gd name="connsiteY5" fmla="*/ 3952875 h 6324600"/>
              <a:gd name="connsiteX6" fmla="*/ 1611319 w 3532194"/>
              <a:gd name="connsiteY6" fmla="*/ 4200525 h 6324600"/>
              <a:gd name="connsiteX7" fmla="*/ 1846268 w 3532194"/>
              <a:gd name="connsiteY7" fmla="*/ 4222750 h 6324600"/>
              <a:gd name="connsiteX8" fmla="*/ 2125669 w 3532194"/>
              <a:gd name="connsiteY8" fmla="*/ 4105275 h 6324600"/>
              <a:gd name="connsiteX9" fmla="*/ 2376494 w 3532194"/>
              <a:gd name="connsiteY9" fmla="*/ 4235450 h 6324600"/>
              <a:gd name="connsiteX10" fmla="*/ 2840044 w 3532194"/>
              <a:gd name="connsiteY10" fmla="*/ 4737100 h 6324600"/>
              <a:gd name="connsiteX11" fmla="*/ 3182944 w 3532194"/>
              <a:gd name="connsiteY11" fmla="*/ 5248275 h 6324600"/>
              <a:gd name="connsiteX12" fmla="*/ 3465519 w 3532194"/>
              <a:gd name="connsiteY12" fmla="*/ 5753100 h 6324600"/>
              <a:gd name="connsiteX13" fmla="*/ 3532194 w 3532194"/>
              <a:gd name="connsiteY13" fmla="*/ 6099175 h 6324600"/>
              <a:gd name="connsiteX14" fmla="*/ 3325819 w 3532194"/>
              <a:gd name="connsiteY14" fmla="*/ 6324600 h 6324600"/>
              <a:gd name="connsiteX0" fmla="*/ 887419 w 3532194"/>
              <a:gd name="connsiteY0" fmla="*/ 0 h 6324600"/>
              <a:gd name="connsiteX1" fmla="*/ 180975 w 3532194"/>
              <a:gd name="connsiteY1" fmla="*/ 1266987 h 6324600"/>
              <a:gd name="connsiteX2" fmla="*/ 0 w 3532194"/>
              <a:gd name="connsiteY2" fmla="*/ 1686087 h 6324600"/>
              <a:gd name="connsiteX3" fmla="*/ 590550 w 3532194"/>
              <a:gd name="connsiteY3" fmla="*/ 2286162 h 6324600"/>
              <a:gd name="connsiteX4" fmla="*/ 1182694 w 3532194"/>
              <a:gd name="connsiteY4" fmla="*/ 2790825 h 6324600"/>
              <a:gd name="connsiteX5" fmla="*/ 1354144 w 3532194"/>
              <a:gd name="connsiteY5" fmla="*/ 3219450 h 6324600"/>
              <a:gd name="connsiteX6" fmla="*/ 1516069 w 3532194"/>
              <a:gd name="connsiteY6" fmla="*/ 3952875 h 6324600"/>
              <a:gd name="connsiteX7" fmla="*/ 1611319 w 3532194"/>
              <a:gd name="connsiteY7" fmla="*/ 4200525 h 6324600"/>
              <a:gd name="connsiteX8" fmla="*/ 1846268 w 3532194"/>
              <a:gd name="connsiteY8" fmla="*/ 4222750 h 6324600"/>
              <a:gd name="connsiteX9" fmla="*/ 2125669 w 3532194"/>
              <a:gd name="connsiteY9" fmla="*/ 4105275 h 6324600"/>
              <a:gd name="connsiteX10" fmla="*/ 2376494 w 3532194"/>
              <a:gd name="connsiteY10" fmla="*/ 4235450 h 6324600"/>
              <a:gd name="connsiteX11" fmla="*/ 2840044 w 3532194"/>
              <a:gd name="connsiteY11" fmla="*/ 4737100 h 6324600"/>
              <a:gd name="connsiteX12" fmla="*/ 3182944 w 3532194"/>
              <a:gd name="connsiteY12" fmla="*/ 5248275 h 6324600"/>
              <a:gd name="connsiteX13" fmla="*/ 3465519 w 3532194"/>
              <a:gd name="connsiteY13" fmla="*/ 5753100 h 6324600"/>
              <a:gd name="connsiteX14" fmla="*/ 3532194 w 3532194"/>
              <a:gd name="connsiteY14" fmla="*/ 6099175 h 6324600"/>
              <a:gd name="connsiteX15" fmla="*/ 3325819 w 3532194"/>
              <a:gd name="connsiteY15" fmla="*/ 6324600 h 6324600"/>
              <a:gd name="connsiteX0" fmla="*/ 887419 w 3532194"/>
              <a:gd name="connsiteY0" fmla="*/ 0 h 6324600"/>
              <a:gd name="connsiteX1" fmla="*/ 180975 w 3532194"/>
              <a:gd name="connsiteY1" fmla="*/ 1266987 h 6324600"/>
              <a:gd name="connsiteX2" fmla="*/ 180975 w 3532194"/>
              <a:gd name="connsiteY2" fmla="*/ 1266987 h 6324600"/>
              <a:gd name="connsiteX3" fmla="*/ 0 w 3532194"/>
              <a:gd name="connsiteY3" fmla="*/ 1686087 h 6324600"/>
              <a:gd name="connsiteX4" fmla="*/ 590550 w 3532194"/>
              <a:gd name="connsiteY4" fmla="*/ 2286162 h 6324600"/>
              <a:gd name="connsiteX5" fmla="*/ 1182694 w 3532194"/>
              <a:gd name="connsiteY5" fmla="*/ 2790825 h 6324600"/>
              <a:gd name="connsiteX6" fmla="*/ 1354144 w 3532194"/>
              <a:gd name="connsiteY6" fmla="*/ 3219450 h 6324600"/>
              <a:gd name="connsiteX7" fmla="*/ 1516069 w 3532194"/>
              <a:gd name="connsiteY7" fmla="*/ 3952875 h 6324600"/>
              <a:gd name="connsiteX8" fmla="*/ 1611319 w 3532194"/>
              <a:gd name="connsiteY8" fmla="*/ 4200525 h 6324600"/>
              <a:gd name="connsiteX9" fmla="*/ 1846268 w 3532194"/>
              <a:gd name="connsiteY9" fmla="*/ 4222750 h 6324600"/>
              <a:gd name="connsiteX10" fmla="*/ 2125669 w 3532194"/>
              <a:gd name="connsiteY10" fmla="*/ 4105275 h 6324600"/>
              <a:gd name="connsiteX11" fmla="*/ 2376494 w 3532194"/>
              <a:gd name="connsiteY11" fmla="*/ 4235450 h 6324600"/>
              <a:gd name="connsiteX12" fmla="*/ 2840044 w 3532194"/>
              <a:gd name="connsiteY12" fmla="*/ 4737100 h 6324600"/>
              <a:gd name="connsiteX13" fmla="*/ 3182944 w 3532194"/>
              <a:gd name="connsiteY13" fmla="*/ 5248275 h 6324600"/>
              <a:gd name="connsiteX14" fmla="*/ 3465519 w 3532194"/>
              <a:gd name="connsiteY14" fmla="*/ 5753100 h 6324600"/>
              <a:gd name="connsiteX15" fmla="*/ 3532194 w 3532194"/>
              <a:gd name="connsiteY15" fmla="*/ 6099175 h 6324600"/>
              <a:gd name="connsiteX16" fmla="*/ 3325819 w 3532194"/>
              <a:gd name="connsiteY16" fmla="*/ 6324600 h 6324600"/>
              <a:gd name="connsiteX0" fmla="*/ 973144 w 3617919"/>
              <a:gd name="connsiteY0" fmla="*/ 0 h 6324600"/>
              <a:gd name="connsiteX1" fmla="*/ 266700 w 3617919"/>
              <a:gd name="connsiteY1" fmla="*/ 1266987 h 6324600"/>
              <a:gd name="connsiteX2" fmla="*/ 0 w 3617919"/>
              <a:gd name="connsiteY2" fmla="*/ 676437 h 6324600"/>
              <a:gd name="connsiteX3" fmla="*/ 85725 w 3617919"/>
              <a:gd name="connsiteY3" fmla="*/ 1686087 h 6324600"/>
              <a:gd name="connsiteX4" fmla="*/ 676275 w 3617919"/>
              <a:gd name="connsiteY4" fmla="*/ 2286162 h 6324600"/>
              <a:gd name="connsiteX5" fmla="*/ 1268419 w 3617919"/>
              <a:gd name="connsiteY5" fmla="*/ 2790825 h 6324600"/>
              <a:gd name="connsiteX6" fmla="*/ 1439869 w 3617919"/>
              <a:gd name="connsiteY6" fmla="*/ 3219450 h 6324600"/>
              <a:gd name="connsiteX7" fmla="*/ 1601794 w 3617919"/>
              <a:gd name="connsiteY7" fmla="*/ 3952875 h 6324600"/>
              <a:gd name="connsiteX8" fmla="*/ 1697044 w 3617919"/>
              <a:gd name="connsiteY8" fmla="*/ 4200525 h 6324600"/>
              <a:gd name="connsiteX9" fmla="*/ 1931993 w 3617919"/>
              <a:gd name="connsiteY9" fmla="*/ 4222750 h 6324600"/>
              <a:gd name="connsiteX10" fmla="*/ 2211394 w 3617919"/>
              <a:gd name="connsiteY10" fmla="*/ 4105275 h 6324600"/>
              <a:gd name="connsiteX11" fmla="*/ 2462219 w 3617919"/>
              <a:gd name="connsiteY11" fmla="*/ 4235450 h 6324600"/>
              <a:gd name="connsiteX12" fmla="*/ 2925769 w 3617919"/>
              <a:gd name="connsiteY12" fmla="*/ 4737100 h 6324600"/>
              <a:gd name="connsiteX13" fmla="*/ 3268669 w 3617919"/>
              <a:gd name="connsiteY13" fmla="*/ 5248275 h 6324600"/>
              <a:gd name="connsiteX14" fmla="*/ 3551244 w 3617919"/>
              <a:gd name="connsiteY14" fmla="*/ 5753100 h 6324600"/>
              <a:gd name="connsiteX15" fmla="*/ 3617919 w 3617919"/>
              <a:gd name="connsiteY15" fmla="*/ 6099175 h 6324600"/>
              <a:gd name="connsiteX16" fmla="*/ 3411544 w 3617919"/>
              <a:gd name="connsiteY16" fmla="*/ 6324600 h 6324600"/>
              <a:gd name="connsiteX0" fmla="*/ 973144 w 3617919"/>
              <a:gd name="connsiteY0" fmla="*/ 0 h 6324600"/>
              <a:gd name="connsiteX1" fmla="*/ 342900 w 3617919"/>
              <a:gd name="connsiteY1" fmla="*/ 647862 h 6324600"/>
              <a:gd name="connsiteX2" fmla="*/ 0 w 3617919"/>
              <a:gd name="connsiteY2" fmla="*/ 676437 h 6324600"/>
              <a:gd name="connsiteX3" fmla="*/ 85725 w 3617919"/>
              <a:gd name="connsiteY3" fmla="*/ 1686087 h 6324600"/>
              <a:gd name="connsiteX4" fmla="*/ 676275 w 3617919"/>
              <a:gd name="connsiteY4" fmla="*/ 2286162 h 6324600"/>
              <a:gd name="connsiteX5" fmla="*/ 1268419 w 3617919"/>
              <a:gd name="connsiteY5" fmla="*/ 2790825 h 6324600"/>
              <a:gd name="connsiteX6" fmla="*/ 1439869 w 3617919"/>
              <a:gd name="connsiteY6" fmla="*/ 3219450 h 6324600"/>
              <a:gd name="connsiteX7" fmla="*/ 1601794 w 3617919"/>
              <a:gd name="connsiteY7" fmla="*/ 3952875 h 6324600"/>
              <a:gd name="connsiteX8" fmla="*/ 1697044 w 3617919"/>
              <a:gd name="connsiteY8" fmla="*/ 4200525 h 6324600"/>
              <a:gd name="connsiteX9" fmla="*/ 1931993 w 3617919"/>
              <a:gd name="connsiteY9" fmla="*/ 4222750 h 6324600"/>
              <a:gd name="connsiteX10" fmla="*/ 2211394 w 3617919"/>
              <a:gd name="connsiteY10" fmla="*/ 4105275 h 6324600"/>
              <a:gd name="connsiteX11" fmla="*/ 2462219 w 3617919"/>
              <a:gd name="connsiteY11" fmla="*/ 4235450 h 6324600"/>
              <a:gd name="connsiteX12" fmla="*/ 2925769 w 3617919"/>
              <a:gd name="connsiteY12" fmla="*/ 4737100 h 6324600"/>
              <a:gd name="connsiteX13" fmla="*/ 3268669 w 3617919"/>
              <a:gd name="connsiteY13" fmla="*/ 5248275 h 6324600"/>
              <a:gd name="connsiteX14" fmla="*/ 3551244 w 3617919"/>
              <a:gd name="connsiteY14" fmla="*/ 5753100 h 6324600"/>
              <a:gd name="connsiteX15" fmla="*/ 3617919 w 3617919"/>
              <a:gd name="connsiteY15" fmla="*/ 6099175 h 6324600"/>
              <a:gd name="connsiteX16" fmla="*/ 3411544 w 3617919"/>
              <a:gd name="connsiteY16" fmla="*/ 6324600 h 6324600"/>
              <a:gd name="connsiteX0" fmla="*/ 906469 w 3551244"/>
              <a:gd name="connsiteY0" fmla="*/ 0 h 6324600"/>
              <a:gd name="connsiteX1" fmla="*/ 276225 w 3551244"/>
              <a:gd name="connsiteY1" fmla="*/ 647862 h 6324600"/>
              <a:gd name="connsiteX2" fmla="*/ 0 w 3551244"/>
              <a:gd name="connsiteY2" fmla="*/ 724062 h 6324600"/>
              <a:gd name="connsiteX3" fmla="*/ 19050 w 3551244"/>
              <a:gd name="connsiteY3" fmla="*/ 1686087 h 6324600"/>
              <a:gd name="connsiteX4" fmla="*/ 609600 w 3551244"/>
              <a:gd name="connsiteY4" fmla="*/ 2286162 h 6324600"/>
              <a:gd name="connsiteX5" fmla="*/ 1201744 w 3551244"/>
              <a:gd name="connsiteY5" fmla="*/ 2790825 h 6324600"/>
              <a:gd name="connsiteX6" fmla="*/ 1373194 w 3551244"/>
              <a:gd name="connsiteY6" fmla="*/ 3219450 h 6324600"/>
              <a:gd name="connsiteX7" fmla="*/ 1535119 w 3551244"/>
              <a:gd name="connsiteY7" fmla="*/ 3952875 h 6324600"/>
              <a:gd name="connsiteX8" fmla="*/ 1630369 w 3551244"/>
              <a:gd name="connsiteY8" fmla="*/ 4200525 h 6324600"/>
              <a:gd name="connsiteX9" fmla="*/ 1865318 w 3551244"/>
              <a:gd name="connsiteY9" fmla="*/ 4222750 h 6324600"/>
              <a:gd name="connsiteX10" fmla="*/ 2144719 w 3551244"/>
              <a:gd name="connsiteY10" fmla="*/ 4105275 h 6324600"/>
              <a:gd name="connsiteX11" fmla="*/ 2395544 w 3551244"/>
              <a:gd name="connsiteY11" fmla="*/ 4235450 h 6324600"/>
              <a:gd name="connsiteX12" fmla="*/ 2859094 w 3551244"/>
              <a:gd name="connsiteY12" fmla="*/ 4737100 h 6324600"/>
              <a:gd name="connsiteX13" fmla="*/ 3201994 w 3551244"/>
              <a:gd name="connsiteY13" fmla="*/ 5248275 h 6324600"/>
              <a:gd name="connsiteX14" fmla="*/ 3484569 w 3551244"/>
              <a:gd name="connsiteY14" fmla="*/ 5753100 h 6324600"/>
              <a:gd name="connsiteX15" fmla="*/ 3551244 w 3551244"/>
              <a:gd name="connsiteY15" fmla="*/ 6099175 h 6324600"/>
              <a:gd name="connsiteX16" fmla="*/ 3344869 w 3551244"/>
              <a:gd name="connsiteY16" fmla="*/ 6324600 h 6324600"/>
              <a:gd name="connsiteX0" fmla="*/ 906469 w 3551244"/>
              <a:gd name="connsiteY0" fmla="*/ 0 h 6324600"/>
              <a:gd name="connsiteX1" fmla="*/ 276225 w 3551244"/>
              <a:gd name="connsiteY1" fmla="*/ 647862 h 6324600"/>
              <a:gd name="connsiteX2" fmla="*/ 0 w 3551244"/>
              <a:gd name="connsiteY2" fmla="*/ 724062 h 6324600"/>
              <a:gd name="connsiteX3" fmla="*/ 19050 w 3551244"/>
              <a:gd name="connsiteY3" fmla="*/ 1686087 h 6324600"/>
              <a:gd name="connsiteX4" fmla="*/ 609600 w 3551244"/>
              <a:gd name="connsiteY4" fmla="*/ 2286162 h 6324600"/>
              <a:gd name="connsiteX5" fmla="*/ 1201744 w 3551244"/>
              <a:gd name="connsiteY5" fmla="*/ 2790825 h 6324600"/>
              <a:gd name="connsiteX6" fmla="*/ 1373194 w 3551244"/>
              <a:gd name="connsiteY6" fmla="*/ 3219450 h 6324600"/>
              <a:gd name="connsiteX7" fmla="*/ 1535119 w 3551244"/>
              <a:gd name="connsiteY7" fmla="*/ 3952875 h 6324600"/>
              <a:gd name="connsiteX8" fmla="*/ 1630369 w 3551244"/>
              <a:gd name="connsiteY8" fmla="*/ 4200525 h 6324600"/>
              <a:gd name="connsiteX9" fmla="*/ 1865318 w 3551244"/>
              <a:gd name="connsiteY9" fmla="*/ 4222750 h 6324600"/>
              <a:gd name="connsiteX10" fmla="*/ 2144719 w 3551244"/>
              <a:gd name="connsiteY10" fmla="*/ 4105275 h 6324600"/>
              <a:gd name="connsiteX11" fmla="*/ 2395544 w 3551244"/>
              <a:gd name="connsiteY11" fmla="*/ 4235450 h 6324600"/>
              <a:gd name="connsiteX12" fmla="*/ 2859094 w 3551244"/>
              <a:gd name="connsiteY12" fmla="*/ 4737100 h 6324600"/>
              <a:gd name="connsiteX13" fmla="*/ 3201994 w 3551244"/>
              <a:gd name="connsiteY13" fmla="*/ 5248275 h 6324600"/>
              <a:gd name="connsiteX14" fmla="*/ 3484569 w 3551244"/>
              <a:gd name="connsiteY14" fmla="*/ 5753100 h 6324600"/>
              <a:gd name="connsiteX15" fmla="*/ 3551244 w 3551244"/>
              <a:gd name="connsiteY15" fmla="*/ 6099175 h 6324600"/>
              <a:gd name="connsiteX16" fmla="*/ 3344869 w 3551244"/>
              <a:gd name="connsiteY16" fmla="*/ 6324600 h 6324600"/>
              <a:gd name="connsiteX0" fmla="*/ 906469 w 3551244"/>
              <a:gd name="connsiteY0" fmla="*/ 0 h 6324600"/>
              <a:gd name="connsiteX1" fmla="*/ 314325 w 3551244"/>
              <a:gd name="connsiteY1" fmla="*/ 543087 h 6324600"/>
              <a:gd name="connsiteX2" fmla="*/ 0 w 3551244"/>
              <a:gd name="connsiteY2" fmla="*/ 724062 h 6324600"/>
              <a:gd name="connsiteX3" fmla="*/ 19050 w 3551244"/>
              <a:gd name="connsiteY3" fmla="*/ 1686087 h 6324600"/>
              <a:gd name="connsiteX4" fmla="*/ 609600 w 3551244"/>
              <a:gd name="connsiteY4" fmla="*/ 2286162 h 6324600"/>
              <a:gd name="connsiteX5" fmla="*/ 1201744 w 3551244"/>
              <a:gd name="connsiteY5" fmla="*/ 2790825 h 6324600"/>
              <a:gd name="connsiteX6" fmla="*/ 1373194 w 3551244"/>
              <a:gd name="connsiteY6" fmla="*/ 3219450 h 6324600"/>
              <a:gd name="connsiteX7" fmla="*/ 1535119 w 3551244"/>
              <a:gd name="connsiteY7" fmla="*/ 3952875 h 6324600"/>
              <a:gd name="connsiteX8" fmla="*/ 1630369 w 3551244"/>
              <a:gd name="connsiteY8" fmla="*/ 4200525 h 6324600"/>
              <a:gd name="connsiteX9" fmla="*/ 1865318 w 3551244"/>
              <a:gd name="connsiteY9" fmla="*/ 4222750 h 6324600"/>
              <a:gd name="connsiteX10" fmla="*/ 2144719 w 3551244"/>
              <a:gd name="connsiteY10" fmla="*/ 4105275 h 6324600"/>
              <a:gd name="connsiteX11" fmla="*/ 2395544 w 3551244"/>
              <a:gd name="connsiteY11" fmla="*/ 4235450 h 6324600"/>
              <a:gd name="connsiteX12" fmla="*/ 2859094 w 3551244"/>
              <a:gd name="connsiteY12" fmla="*/ 4737100 h 6324600"/>
              <a:gd name="connsiteX13" fmla="*/ 3201994 w 3551244"/>
              <a:gd name="connsiteY13" fmla="*/ 5248275 h 6324600"/>
              <a:gd name="connsiteX14" fmla="*/ 3484569 w 3551244"/>
              <a:gd name="connsiteY14" fmla="*/ 5753100 h 6324600"/>
              <a:gd name="connsiteX15" fmla="*/ 3551244 w 3551244"/>
              <a:gd name="connsiteY15" fmla="*/ 6099175 h 6324600"/>
              <a:gd name="connsiteX16" fmla="*/ 3344869 w 3551244"/>
              <a:gd name="connsiteY16" fmla="*/ 6324600 h 6324600"/>
              <a:gd name="connsiteX0" fmla="*/ 906469 w 3551244"/>
              <a:gd name="connsiteY0" fmla="*/ 0 h 6267450"/>
              <a:gd name="connsiteX1" fmla="*/ 314325 w 3551244"/>
              <a:gd name="connsiteY1" fmla="*/ 485937 h 6267450"/>
              <a:gd name="connsiteX2" fmla="*/ 0 w 3551244"/>
              <a:gd name="connsiteY2" fmla="*/ 666912 h 6267450"/>
              <a:gd name="connsiteX3" fmla="*/ 19050 w 3551244"/>
              <a:gd name="connsiteY3" fmla="*/ 1628937 h 6267450"/>
              <a:gd name="connsiteX4" fmla="*/ 609600 w 3551244"/>
              <a:gd name="connsiteY4" fmla="*/ 2229012 h 6267450"/>
              <a:gd name="connsiteX5" fmla="*/ 1201744 w 3551244"/>
              <a:gd name="connsiteY5" fmla="*/ 2733675 h 6267450"/>
              <a:gd name="connsiteX6" fmla="*/ 1373194 w 3551244"/>
              <a:gd name="connsiteY6" fmla="*/ 3162300 h 6267450"/>
              <a:gd name="connsiteX7" fmla="*/ 1535119 w 3551244"/>
              <a:gd name="connsiteY7" fmla="*/ 3895725 h 6267450"/>
              <a:gd name="connsiteX8" fmla="*/ 1630369 w 3551244"/>
              <a:gd name="connsiteY8" fmla="*/ 4143375 h 6267450"/>
              <a:gd name="connsiteX9" fmla="*/ 1865318 w 3551244"/>
              <a:gd name="connsiteY9" fmla="*/ 4165600 h 6267450"/>
              <a:gd name="connsiteX10" fmla="*/ 2144719 w 3551244"/>
              <a:gd name="connsiteY10" fmla="*/ 4048125 h 6267450"/>
              <a:gd name="connsiteX11" fmla="*/ 2395544 w 3551244"/>
              <a:gd name="connsiteY11" fmla="*/ 4178300 h 6267450"/>
              <a:gd name="connsiteX12" fmla="*/ 2859094 w 3551244"/>
              <a:gd name="connsiteY12" fmla="*/ 4679950 h 6267450"/>
              <a:gd name="connsiteX13" fmla="*/ 3201994 w 3551244"/>
              <a:gd name="connsiteY13" fmla="*/ 5191125 h 6267450"/>
              <a:gd name="connsiteX14" fmla="*/ 3484569 w 3551244"/>
              <a:gd name="connsiteY14" fmla="*/ 5695950 h 6267450"/>
              <a:gd name="connsiteX15" fmla="*/ 3551244 w 3551244"/>
              <a:gd name="connsiteY15" fmla="*/ 6042025 h 6267450"/>
              <a:gd name="connsiteX16" fmla="*/ 3344869 w 3551244"/>
              <a:gd name="connsiteY16" fmla="*/ 6267450 h 626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1244" h="6267450">
                <a:moveTo>
                  <a:pt x="906469" y="0"/>
                </a:moveTo>
                <a:lnTo>
                  <a:pt x="314325" y="485937"/>
                </a:lnTo>
                <a:lnTo>
                  <a:pt x="0" y="666912"/>
                </a:lnTo>
                <a:lnTo>
                  <a:pt x="19050" y="1628937"/>
                </a:lnTo>
                <a:lnTo>
                  <a:pt x="609600" y="2229012"/>
                </a:lnTo>
                <a:lnTo>
                  <a:pt x="1201744" y="2733675"/>
                </a:lnTo>
                <a:lnTo>
                  <a:pt x="1373194" y="3162300"/>
                </a:lnTo>
                <a:lnTo>
                  <a:pt x="1535119" y="3895725"/>
                </a:lnTo>
                <a:lnTo>
                  <a:pt x="1630369" y="4143375"/>
                </a:lnTo>
                <a:lnTo>
                  <a:pt x="1865318" y="4165600"/>
                </a:lnTo>
                <a:lnTo>
                  <a:pt x="2144719" y="4048125"/>
                </a:lnTo>
                <a:lnTo>
                  <a:pt x="2395544" y="4178300"/>
                </a:lnTo>
                <a:lnTo>
                  <a:pt x="2859094" y="4679950"/>
                </a:lnTo>
                <a:lnTo>
                  <a:pt x="3201994" y="5191125"/>
                </a:lnTo>
                <a:lnTo>
                  <a:pt x="3484569" y="5695950"/>
                </a:lnTo>
                <a:lnTo>
                  <a:pt x="3551244" y="6042025"/>
                </a:lnTo>
                <a:cubicBezTo>
                  <a:pt x="3459169" y="6127750"/>
                  <a:pt x="3436944" y="6181725"/>
                  <a:pt x="3344869" y="626745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5" name="Forme libre : forme 194">
            <a:extLst>
              <a:ext uri="{FF2B5EF4-FFF2-40B4-BE49-F238E27FC236}"/>
            </a:extLst>
          </p:cNvPr>
          <p:cNvSpPr/>
          <p:nvPr/>
        </p:nvSpPr>
        <p:spPr>
          <a:xfrm>
            <a:off x="11088688" y="6111875"/>
            <a:ext cx="260350" cy="330200"/>
          </a:xfrm>
          <a:custGeom>
            <a:avLst/>
            <a:gdLst>
              <a:gd name="connsiteX0" fmla="*/ 44450 w 260350"/>
              <a:gd name="connsiteY0" fmla="*/ 0 h 311150"/>
              <a:gd name="connsiteX1" fmla="*/ 0 w 260350"/>
              <a:gd name="connsiteY1" fmla="*/ 107950 h 311150"/>
              <a:gd name="connsiteX2" fmla="*/ 31750 w 260350"/>
              <a:gd name="connsiteY2" fmla="*/ 234950 h 311150"/>
              <a:gd name="connsiteX3" fmla="*/ 114300 w 260350"/>
              <a:gd name="connsiteY3" fmla="*/ 311150 h 311150"/>
              <a:gd name="connsiteX4" fmla="*/ 260350 w 260350"/>
              <a:gd name="connsiteY4" fmla="*/ 298450 h 311150"/>
              <a:gd name="connsiteX0" fmla="*/ 76200 w 260350"/>
              <a:gd name="connsiteY0" fmla="*/ 0 h 330200"/>
              <a:gd name="connsiteX1" fmla="*/ 0 w 260350"/>
              <a:gd name="connsiteY1" fmla="*/ 127000 h 330200"/>
              <a:gd name="connsiteX2" fmla="*/ 31750 w 260350"/>
              <a:gd name="connsiteY2" fmla="*/ 254000 h 330200"/>
              <a:gd name="connsiteX3" fmla="*/ 114300 w 260350"/>
              <a:gd name="connsiteY3" fmla="*/ 330200 h 330200"/>
              <a:gd name="connsiteX4" fmla="*/ 260350 w 260350"/>
              <a:gd name="connsiteY4" fmla="*/ 31750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350" h="330200">
                <a:moveTo>
                  <a:pt x="76200" y="0"/>
                </a:moveTo>
                <a:lnTo>
                  <a:pt x="0" y="127000"/>
                </a:lnTo>
                <a:lnTo>
                  <a:pt x="31750" y="254000"/>
                </a:lnTo>
                <a:lnTo>
                  <a:pt x="114300" y="330200"/>
                </a:lnTo>
                <a:lnTo>
                  <a:pt x="260350" y="317500"/>
                </a:ln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6" name="Flèche : droite 195">
            <a:extLst>
              <a:ext uri="{FF2B5EF4-FFF2-40B4-BE49-F238E27FC236}"/>
            </a:extLst>
          </p:cNvPr>
          <p:cNvSpPr/>
          <p:nvPr/>
        </p:nvSpPr>
        <p:spPr>
          <a:xfrm rot="4206507">
            <a:off x="7385050" y="3511550"/>
            <a:ext cx="179388" cy="179388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7" name="Flèche : droite 196">
            <a:extLst>
              <a:ext uri="{FF2B5EF4-FFF2-40B4-BE49-F238E27FC236}"/>
            </a:extLst>
          </p:cNvPr>
          <p:cNvSpPr/>
          <p:nvPr/>
        </p:nvSpPr>
        <p:spPr>
          <a:xfrm rot="20039117">
            <a:off x="8067675" y="4403725"/>
            <a:ext cx="179388" cy="179388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8" name="Flèche : droite 197">
            <a:extLst>
              <a:ext uri="{FF2B5EF4-FFF2-40B4-BE49-F238E27FC236}"/>
            </a:extLst>
          </p:cNvPr>
          <p:cNvSpPr/>
          <p:nvPr/>
        </p:nvSpPr>
        <p:spPr>
          <a:xfrm rot="13557100">
            <a:off x="8829675" y="2700338"/>
            <a:ext cx="179387" cy="179388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9" name="Flèche : droite 198">
            <a:extLst>
              <a:ext uri="{FF2B5EF4-FFF2-40B4-BE49-F238E27FC236}"/>
            </a:extLst>
          </p:cNvPr>
          <p:cNvSpPr/>
          <p:nvPr/>
        </p:nvSpPr>
        <p:spPr>
          <a:xfrm rot="13557100">
            <a:off x="9592469" y="3763169"/>
            <a:ext cx="179387" cy="180975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0" name="Flèche : droite 199">
            <a:extLst>
              <a:ext uri="{FF2B5EF4-FFF2-40B4-BE49-F238E27FC236}"/>
            </a:extLst>
          </p:cNvPr>
          <p:cNvSpPr/>
          <p:nvPr/>
        </p:nvSpPr>
        <p:spPr>
          <a:xfrm rot="13557100">
            <a:off x="8243888" y="2101850"/>
            <a:ext cx="179388" cy="179387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1" name="Flèche : droite 200">
            <a:extLst>
              <a:ext uri="{FF2B5EF4-FFF2-40B4-BE49-F238E27FC236}"/>
            </a:extLst>
          </p:cNvPr>
          <p:cNvSpPr/>
          <p:nvPr/>
        </p:nvSpPr>
        <p:spPr>
          <a:xfrm rot="3291988">
            <a:off x="9042400" y="5238750"/>
            <a:ext cx="179388" cy="179388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2" name="Organigramme : Connecteur 201">
            <a:extLst>
              <a:ext uri="{FF2B5EF4-FFF2-40B4-BE49-F238E27FC236}"/>
            </a:extLst>
          </p:cNvPr>
          <p:cNvSpPr/>
          <p:nvPr/>
        </p:nvSpPr>
        <p:spPr>
          <a:xfrm>
            <a:off x="7215188" y="606425"/>
            <a:ext cx="107950" cy="1079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95" name="ZoneTexte 202"/>
          <p:cNvSpPr txBox="1">
            <a:spLocks noChangeArrowheads="1"/>
          </p:cNvSpPr>
          <p:nvPr/>
        </p:nvSpPr>
        <p:spPr bwMode="auto">
          <a:xfrm rot="-2526947">
            <a:off x="7327900" y="461963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Lespinet </a:t>
            </a:r>
          </a:p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Struxiano</a:t>
            </a:r>
          </a:p>
        </p:txBody>
      </p:sp>
      <p:sp>
        <p:nvSpPr>
          <p:cNvPr id="204" name="Organigramme : Connecteur 203">
            <a:extLst>
              <a:ext uri="{FF2B5EF4-FFF2-40B4-BE49-F238E27FC236}"/>
            </a:extLst>
          </p:cNvPr>
          <p:cNvSpPr/>
          <p:nvPr/>
        </p:nvSpPr>
        <p:spPr>
          <a:xfrm>
            <a:off x="8027988" y="1966913"/>
            <a:ext cx="179387" cy="1793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97" name="ZoneTexte 204"/>
          <p:cNvSpPr txBox="1">
            <a:spLocks noChangeArrowheads="1"/>
          </p:cNvSpPr>
          <p:nvPr/>
        </p:nvSpPr>
        <p:spPr bwMode="auto">
          <a:xfrm rot="-2526947">
            <a:off x="7494588" y="2170113"/>
            <a:ext cx="6413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Herbettes</a:t>
            </a:r>
          </a:p>
        </p:txBody>
      </p:sp>
      <p:sp>
        <p:nvSpPr>
          <p:cNvPr id="206" name="Organigramme : Connecteur 205">
            <a:extLst>
              <a:ext uri="{FF2B5EF4-FFF2-40B4-BE49-F238E27FC236}"/>
            </a:extLst>
          </p:cNvPr>
          <p:cNvSpPr/>
          <p:nvPr/>
        </p:nvSpPr>
        <p:spPr>
          <a:xfrm>
            <a:off x="8821738" y="2867025"/>
            <a:ext cx="179387" cy="17938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499" name="ZoneTexte 206"/>
          <p:cNvSpPr txBox="1">
            <a:spLocks noChangeArrowheads="1"/>
          </p:cNvSpPr>
          <p:nvPr/>
        </p:nvSpPr>
        <p:spPr bwMode="auto">
          <a:xfrm rot="-2526947">
            <a:off x="8202613" y="3054350"/>
            <a:ext cx="7651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Aérodrome</a:t>
            </a:r>
          </a:p>
        </p:txBody>
      </p:sp>
      <p:sp>
        <p:nvSpPr>
          <p:cNvPr id="208" name="Organigramme : Connecteur 207">
            <a:extLst>
              <a:ext uri="{FF2B5EF4-FFF2-40B4-BE49-F238E27FC236}"/>
            </a:extLst>
          </p:cNvPr>
          <p:cNvSpPr/>
          <p:nvPr/>
        </p:nvSpPr>
        <p:spPr>
          <a:xfrm>
            <a:off x="9855200" y="4341813"/>
            <a:ext cx="179388" cy="1793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0501" name="ZoneTexte 208"/>
          <p:cNvSpPr txBox="1">
            <a:spLocks noChangeArrowheads="1"/>
          </p:cNvSpPr>
          <p:nvPr/>
        </p:nvSpPr>
        <p:spPr bwMode="auto">
          <a:xfrm rot="-2526947">
            <a:off x="9305925" y="4533900"/>
            <a:ext cx="665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Latécoère</a:t>
            </a:r>
          </a:p>
        </p:txBody>
      </p:sp>
      <p:sp>
        <p:nvSpPr>
          <p:cNvPr id="210" name="Organigramme : Connecteur 209">
            <a:extLst>
              <a:ext uri="{FF2B5EF4-FFF2-40B4-BE49-F238E27FC236}"/>
            </a:extLst>
          </p:cNvPr>
          <p:cNvSpPr/>
          <p:nvPr/>
        </p:nvSpPr>
        <p:spPr>
          <a:xfrm>
            <a:off x="11082338" y="5934075"/>
            <a:ext cx="107950" cy="1079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03" name="ZoneTexte 210"/>
          <p:cNvSpPr txBox="1">
            <a:spLocks noChangeArrowheads="1"/>
          </p:cNvSpPr>
          <p:nvPr/>
        </p:nvSpPr>
        <p:spPr bwMode="auto">
          <a:xfrm rot="-2526947">
            <a:off x="10491788" y="5888038"/>
            <a:ext cx="765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Jardin de la ligne</a:t>
            </a:r>
          </a:p>
        </p:txBody>
      </p:sp>
      <p:sp>
        <p:nvSpPr>
          <p:cNvPr id="212" name="Organigramme : Connecteur 211">
            <a:extLst>
              <a:ext uri="{FF2B5EF4-FFF2-40B4-BE49-F238E27FC236}"/>
            </a:extLst>
          </p:cNvPr>
          <p:cNvSpPr/>
          <p:nvPr/>
        </p:nvSpPr>
        <p:spPr>
          <a:xfrm>
            <a:off x="6881813" y="414338"/>
            <a:ext cx="107950" cy="10795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05" name="ZoneTexte 212"/>
          <p:cNvSpPr txBox="1">
            <a:spLocks noChangeArrowheads="1"/>
          </p:cNvSpPr>
          <p:nvPr/>
        </p:nvSpPr>
        <p:spPr bwMode="auto">
          <a:xfrm rot="-2526947">
            <a:off x="6234113" y="365125"/>
            <a:ext cx="641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 i="1">
                <a:solidFill>
                  <a:schemeClr val="accent2"/>
                </a:solidFill>
                <a:latin typeface="Calibri" pitchFamily="34" charset="0"/>
              </a:rPr>
              <a:t>Lespinet </a:t>
            </a:r>
          </a:p>
          <a:p>
            <a:r>
              <a:rPr lang="fr-FR" sz="900" b="1" i="1">
                <a:solidFill>
                  <a:schemeClr val="accent2"/>
                </a:solidFill>
                <a:latin typeface="Calibri" pitchFamily="34" charset="0"/>
              </a:rPr>
              <a:t>Struxiano</a:t>
            </a:r>
          </a:p>
        </p:txBody>
      </p:sp>
      <p:sp>
        <p:nvSpPr>
          <p:cNvPr id="215" name="Flèche : bas 214">
            <a:extLst>
              <a:ext uri="{FF2B5EF4-FFF2-40B4-BE49-F238E27FC236}"/>
            </a:extLst>
          </p:cNvPr>
          <p:cNvSpPr/>
          <p:nvPr/>
        </p:nvSpPr>
        <p:spPr>
          <a:xfrm rot="7660879">
            <a:off x="7011988" y="549275"/>
            <a:ext cx="131762" cy="211138"/>
          </a:xfrm>
          <a:prstGeom prst="downArrow">
            <a:avLst/>
          </a:prstGeom>
          <a:solidFill>
            <a:srgbClr val="7897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6" name="ZoneTexte 215">
            <a:extLst>
              <a:ext uri="{FF2B5EF4-FFF2-40B4-BE49-F238E27FC236}"/>
            </a:extLst>
          </p:cNvPr>
          <p:cNvSpPr txBox="1"/>
          <p:nvPr/>
        </p:nvSpPr>
        <p:spPr>
          <a:xfrm>
            <a:off x="6586538" y="730250"/>
            <a:ext cx="1103312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80 m (1min</a:t>
            </a:r>
            <a:r>
              <a:rPr lang="fr-FR" sz="900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217" name="Rectangle : coins arrondis 216">
            <a:extLst>
              <a:ext uri="{FF2B5EF4-FFF2-40B4-BE49-F238E27FC236}"/>
            </a:extLst>
          </p:cNvPr>
          <p:cNvSpPr/>
          <p:nvPr/>
        </p:nvSpPr>
        <p:spPr>
          <a:xfrm>
            <a:off x="5908675" y="2120900"/>
            <a:ext cx="215900" cy="2159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/>
          </a:p>
        </p:txBody>
      </p:sp>
      <p:sp>
        <p:nvSpPr>
          <p:cNvPr id="218" name="Rectangle : coins arrondis 217">
            <a:extLst>
              <a:ext uri="{FF2B5EF4-FFF2-40B4-BE49-F238E27FC236}"/>
            </a:extLst>
          </p:cNvPr>
          <p:cNvSpPr/>
          <p:nvPr/>
        </p:nvSpPr>
        <p:spPr>
          <a:xfrm>
            <a:off x="10920413" y="5375275"/>
            <a:ext cx="215900" cy="215900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/>
          </a:p>
        </p:txBody>
      </p:sp>
      <p:sp>
        <p:nvSpPr>
          <p:cNvPr id="219" name="Rectangle : coins arrondis 218">
            <a:extLst>
              <a:ext uri="{FF2B5EF4-FFF2-40B4-BE49-F238E27FC236}"/>
            </a:extLst>
          </p:cNvPr>
          <p:cNvSpPr/>
          <p:nvPr/>
        </p:nvSpPr>
        <p:spPr>
          <a:xfrm>
            <a:off x="9040813" y="3535363"/>
            <a:ext cx="215900" cy="2159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/>
          </a:p>
        </p:txBody>
      </p:sp>
      <p:sp>
        <p:nvSpPr>
          <p:cNvPr id="20511" name="ZoneTexte 219"/>
          <p:cNvSpPr txBox="1">
            <a:spLocks noChangeArrowheads="1"/>
          </p:cNvSpPr>
          <p:nvPr/>
        </p:nvSpPr>
        <p:spPr bwMode="auto">
          <a:xfrm>
            <a:off x="5851525" y="2092325"/>
            <a:ext cx="4111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Calibri" pitchFamily="34" charset="0"/>
              </a:rPr>
              <a:t>27</a:t>
            </a:r>
          </a:p>
        </p:txBody>
      </p:sp>
      <p:sp>
        <p:nvSpPr>
          <p:cNvPr id="20512" name="ZoneTexte 220"/>
          <p:cNvSpPr txBox="1">
            <a:spLocks noChangeArrowheads="1"/>
          </p:cNvSpPr>
          <p:nvPr/>
        </p:nvSpPr>
        <p:spPr bwMode="auto">
          <a:xfrm>
            <a:off x="8982075" y="3513138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0513" name="ZoneTexte 221"/>
          <p:cNvSpPr txBox="1">
            <a:spLocks noChangeArrowheads="1"/>
          </p:cNvSpPr>
          <p:nvPr/>
        </p:nvSpPr>
        <p:spPr bwMode="auto">
          <a:xfrm>
            <a:off x="10860088" y="5343525"/>
            <a:ext cx="41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Calibri" pitchFamily="34" charset="0"/>
              </a:rPr>
              <a:t>23</a:t>
            </a:r>
          </a:p>
        </p:txBody>
      </p:sp>
      <p:sp>
        <p:nvSpPr>
          <p:cNvPr id="223" name="Forme libre : forme 222">
            <a:extLst>
              <a:ext uri="{FF2B5EF4-FFF2-40B4-BE49-F238E27FC236}"/>
            </a:extLst>
          </p:cNvPr>
          <p:cNvSpPr/>
          <p:nvPr/>
        </p:nvSpPr>
        <p:spPr>
          <a:xfrm>
            <a:off x="10242550" y="5583238"/>
            <a:ext cx="350838" cy="296862"/>
          </a:xfrm>
          <a:custGeom>
            <a:avLst/>
            <a:gdLst>
              <a:gd name="connsiteX0" fmla="*/ 0 w 350520"/>
              <a:gd name="connsiteY0" fmla="*/ 259080 h 297180"/>
              <a:gd name="connsiteX1" fmla="*/ 198120 w 350520"/>
              <a:gd name="connsiteY1" fmla="*/ 297180 h 297180"/>
              <a:gd name="connsiteX2" fmla="*/ 350520 w 350520"/>
              <a:gd name="connsiteY2" fmla="*/ 152400 h 297180"/>
              <a:gd name="connsiteX3" fmla="*/ 350520 w 350520"/>
              <a:gd name="connsiteY3" fmla="*/ 45720 h 297180"/>
              <a:gd name="connsiteX4" fmla="*/ 152400 w 350520"/>
              <a:gd name="connsiteY4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" h="297180">
                <a:moveTo>
                  <a:pt x="0" y="259080"/>
                </a:moveTo>
                <a:lnTo>
                  <a:pt x="198120" y="297180"/>
                </a:lnTo>
                <a:lnTo>
                  <a:pt x="350520" y="152400"/>
                </a:lnTo>
                <a:lnTo>
                  <a:pt x="350520" y="45720"/>
                </a:lnTo>
                <a:lnTo>
                  <a:pt x="152400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15" name="ZoneTexte 223"/>
          <p:cNvSpPr txBox="1">
            <a:spLocks noChangeArrowheads="1"/>
          </p:cNvSpPr>
          <p:nvPr/>
        </p:nvSpPr>
        <p:spPr bwMode="auto">
          <a:xfrm>
            <a:off x="5516563" y="3470275"/>
            <a:ext cx="14287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Rangueil (ligne B) </a:t>
            </a:r>
          </a:p>
        </p:txBody>
      </p:sp>
      <p:sp>
        <p:nvSpPr>
          <p:cNvPr id="20516" name="ZoneTexte 224"/>
          <p:cNvSpPr txBox="1">
            <a:spLocks noChangeArrowheads="1"/>
          </p:cNvSpPr>
          <p:nvPr/>
        </p:nvSpPr>
        <p:spPr bwMode="auto">
          <a:xfrm>
            <a:off x="8154988" y="6399213"/>
            <a:ext cx="2782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Ramonville (ligne 27)</a:t>
            </a:r>
          </a:p>
          <a:p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Belberaud (ligne 80)</a:t>
            </a:r>
          </a:p>
        </p:txBody>
      </p:sp>
      <p:sp>
        <p:nvSpPr>
          <p:cNvPr id="20517" name="ZoneTexte 225"/>
          <p:cNvSpPr txBox="1">
            <a:spLocks noChangeArrowheads="1"/>
          </p:cNvSpPr>
          <p:nvPr/>
        </p:nvSpPr>
        <p:spPr bwMode="auto">
          <a:xfrm>
            <a:off x="989013" y="357188"/>
            <a:ext cx="478631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chemeClr val="tx2"/>
                </a:solidFill>
                <a:latin typeface="Calibri" pitchFamily="34" charset="0"/>
              </a:rPr>
              <a:t>Déviation 1 </a:t>
            </a:r>
          </a:p>
          <a:p>
            <a:pPr algn="ctr"/>
            <a:r>
              <a:rPr lang="fr-FR" sz="4000">
                <a:solidFill>
                  <a:schemeClr val="tx2"/>
                </a:solidFill>
                <a:latin typeface="Calibri" pitchFamily="34" charset="0"/>
              </a:rPr>
              <a:t>Sep.2021 – Nov.2021</a:t>
            </a:r>
          </a:p>
        </p:txBody>
      </p:sp>
      <p:sp>
        <p:nvSpPr>
          <p:cNvPr id="20518" name="ZoneTexte 226"/>
          <p:cNvSpPr txBox="1">
            <a:spLocks noChangeArrowheads="1"/>
          </p:cNvSpPr>
          <p:nvPr/>
        </p:nvSpPr>
        <p:spPr bwMode="auto">
          <a:xfrm>
            <a:off x="2070100" y="2457450"/>
            <a:ext cx="33782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Calibri" pitchFamily="34" charset="0"/>
              </a:rPr>
              <a:t>Déplacement provisoire de l’arrêt </a:t>
            </a:r>
            <a:r>
              <a:rPr lang="fr-FR" i="1">
                <a:latin typeface="Calibri" pitchFamily="34" charset="0"/>
              </a:rPr>
              <a:t>Lespinet Struxiano </a:t>
            </a:r>
            <a:r>
              <a:rPr lang="fr-FR">
                <a:latin typeface="Calibri" pitchFamily="34" charset="0"/>
              </a:rPr>
              <a:t>(ligne 27)</a:t>
            </a:r>
          </a:p>
          <a:p>
            <a:r>
              <a:rPr lang="fr-FR">
                <a:latin typeface="Calibri" pitchFamily="34" charset="0"/>
              </a:rPr>
              <a:t>Perte de l’arrêt </a:t>
            </a:r>
            <a:r>
              <a:rPr lang="fr-FR" i="1">
                <a:latin typeface="Calibri" pitchFamily="34" charset="0"/>
              </a:rPr>
              <a:t>Herbettes</a:t>
            </a:r>
            <a:r>
              <a:rPr lang="fr-FR">
                <a:latin typeface="Calibri" pitchFamily="34" charset="0"/>
              </a:rPr>
              <a:t>, </a:t>
            </a:r>
            <a:r>
              <a:rPr lang="fr-FR" i="1">
                <a:latin typeface="Calibri" pitchFamily="34" charset="0"/>
              </a:rPr>
              <a:t>Aérodrome</a:t>
            </a:r>
            <a:r>
              <a:rPr lang="fr-FR">
                <a:latin typeface="Calibri" pitchFamily="34" charset="0"/>
              </a:rPr>
              <a:t> et </a:t>
            </a:r>
            <a:r>
              <a:rPr lang="fr-FR" i="1">
                <a:latin typeface="Calibri" pitchFamily="34" charset="0"/>
              </a:rPr>
              <a:t>Latécoère</a:t>
            </a:r>
            <a:r>
              <a:rPr lang="fr-FR">
                <a:latin typeface="Calibri" pitchFamily="34" charset="0"/>
              </a:rPr>
              <a:t> (ligne 27) direction Ramonville</a:t>
            </a:r>
          </a:p>
          <a:p>
            <a:endParaRPr lang="fr-FR" i="1">
              <a:latin typeface="Calibri" pitchFamily="34" charset="0"/>
            </a:endParaRPr>
          </a:p>
          <a:p>
            <a:pPr algn="just"/>
            <a:r>
              <a:rPr lang="fr-FR">
                <a:latin typeface="Calibri" pitchFamily="34" charset="0"/>
              </a:rPr>
              <a:t>Déviation de la ligne 27, par le </a:t>
            </a:r>
            <a:r>
              <a:rPr lang="fr-FR" i="1">
                <a:latin typeface="Calibri" pitchFamily="34" charset="0"/>
              </a:rPr>
              <a:t>boulevard de la Méditerranée </a:t>
            </a:r>
            <a:r>
              <a:rPr lang="fr-FR">
                <a:latin typeface="Calibri" pitchFamily="34" charset="0"/>
              </a:rPr>
              <a:t>Direction Ramonville car sens unique pour tous les véhicules sur l’emprise travaux</a:t>
            </a:r>
          </a:p>
          <a:p>
            <a:pPr algn="just"/>
            <a:endParaRPr lang="fr-FR">
              <a:latin typeface="Calibri" pitchFamily="34" charset="0"/>
            </a:endParaRPr>
          </a:p>
          <a:p>
            <a:pPr algn="just"/>
            <a:r>
              <a:rPr lang="fr-FR">
                <a:latin typeface="Calibri" pitchFamily="34" charset="0"/>
              </a:rPr>
              <a:t>Ligne 27 - Arrêt </a:t>
            </a:r>
            <a:r>
              <a:rPr lang="fr-FR" i="1">
                <a:latin typeface="Calibri" pitchFamily="34" charset="0"/>
              </a:rPr>
              <a:t>Struxiano</a:t>
            </a:r>
            <a:r>
              <a:rPr lang="fr-FR">
                <a:latin typeface="Calibri" pitchFamily="34" charset="0"/>
              </a:rPr>
              <a:t> (direction Ramonville) déplacé. </a:t>
            </a:r>
          </a:p>
          <a:p>
            <a:pPr algn="just"/>
            <a:endParaRPr lang="fr-FR" i="1">
              <a:latin typeface="Calibri" pitchFamily="34" charset="0"/>
            </a:endParaRPr>
          </a:p>
        </p:txBody>
      </p:sp>
      <p:sp>
        <p:nvSpPr>
          <p:cNvPr id="20519" name="Forme libre : forme 227"/>
          <p:cNvSpPr>
            <a:spLocks/>
          </p:cNvSpPr>
          <p:nvPr/>
        </p:nvSpPr>
        <p:spPr bwMode="auto">
          <a:xfrm>
            <a:off x="7251700" y="863600"/>
            <a:ext cx="606425" cy="957263"/>
          </a:xfrm>
          <a:custGeom>
            <a:avLst/>
            <a:gdLst>
              <a:gd name="T0" fmla="*/ 9610 w 637954"/>
              <a:gd name="T1" fmla="*/ 63817 h 956930"/>
              <a:gd name="T2" fmla="*/ 9610 w 637954"/>
              <a:gd name="T3" fmla="*/ 276543 h 956930"/>
              <a:gd name="T4" fmla="*/ 499726 w 637954"/>
              <a:gd name="T5" fmla="*/ 957263 h 956930"/>
              <a:gd name="T6" fmla="*/ 576608 w 637954"/>
              <a:gd name="T7" fmla="*/ 904082 h 956930"/>
              <a:gd name="T8" fmla="*/ 211423 w 637954"/>
              <a:gd name="T9" fmla="*/ 382905 h 956930"/>
              <a:gd name="T10" fmla="*/ 143298 w 637954"/>
              <a:gd name="T11" fmla="*/ 282097 h 956930"/>
              <a:gd name="T12" fmla="*/ 115322 w 637954"/>
              <a:gd name="T13" fmla="*/ 0 h 956930"/>
              <a:gd name="T14" fmla="*/ 0 w 637954"/>
              <a:gd name="T15" fmla="*/ 0 h 9569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37954"/>
              <a:gd name="T25" fmla="*/ 0 h 956930"/>
              <a:gd name="T26" fmla="*/ 637954 w 637954"/>
              <a:gd name="T27" fmla="*/ 956930 h 9569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37954" h="956930">
                <a:moveTo>
                  <a:pt x="10633" y="63795"/>
                </a:moveTo>
                <a:lnTo>
                  <a:pt x="10633" y="276447"/>
                </a:lnTo>
                <a:lnTo>
                  <a:pt x="552893" y="956930"/>
                </a:lnTo>
                <a:lnTo>
                  <a:pt x="637954" y="903767"/>
                </a:lnTo>
                <a:lnTo>
                  <a:pt x="233916" y="382772"/>
                </a:lnTo>
                <a:lnTo>
                  <a:pt x="158543" y="281999"/>
                </a:lnTo>
                <a:lnTo>
                  <a:pt x="127591" y="0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52940"/>
            </a:srgbClr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20520" name="ZoneTexte 228"/>
          <p:cNvSpPr txBox="1">
            <a:spLocks noChangeArrowheads="1"/>
          </p:cNvSpPr>
          <p:nvPr/>
        </p:nvSpPr>
        <p:spPr bwMode="auto">
          <a:xfrm rot="3211044">
            <a:off x="7180263" y="1311275"/>
            <a:ext cx="698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600" b="1" i="1">
                <a:solidFill>
                  <a:schemeClr val="bg1"/>
                </a:solidFill>
                <a:latin typeface="Calibri" pitchFamily="34" charset="0"/>
              </a:rPr>
              <a:t>Emprise travaux</a:t>
            </a:r>
          </a:p>
        </p:txBody>
      </p:sp>
      <p:sp>
        <p:nvSpPr>
          <p:cNvPr id="20521" name="ZoneTexte 229"/>
          <p:cNvSpPr txBox="1">
            <a:spLocks noChangeArrowheads="1"/>
          </p:cNvSpPr>
          <p:nvPr/>
        </p:nvSpPr>
        <p:spPr bwMode="auto">
          <a:xfrm>
            <a:off x="10398125" y="6542088"/>
            <a:ext cx="1082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Jeanne d’Arc</a:t>
            </a:r>
          </a:p>
        </p:txBody>
      </p:sp>
      <p:sp>
        <p:nvSpPr>
          <p:cNvPr id="20522" name="ZoneTexte 230"/>
          <p:cNvSpPr txBox="1">
            <a:spLocks noChangeArrowheads="1"/>
          </p:cNvSpPr>
          <p:nvPr/>
        </p:nvSpPr>
        <p:spPr bwMode="auto">
          <a:xfrm>
            <a:off x="7208838" y="206375"/>
            <a:ext cx="1374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Lycée Toulouse-Lautrec</a:t>
            </a:r>
          </a:p>
        </p:txBody>
      </p:sp>
      <p:pic>
        <p:nvPicPr>
          <p:cNvPr id="20523" name="Graphique 231" descr="Fermer avec un remplissage uni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3363" y="3349625"/>
            <a:ext cx="5635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4" name="Graphique 232" descr="Aléatoire contour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1138" y="443071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" name="Forme libre : forme 233">
            <a:extLst>
              <a:ext uri="{FF2B5EF4-FFF2-40B4-BE49-F238E27FC236}"/>
            </a:extLst>
          </p:cNvPr>
          <p:cNvSpPr/>
          <p:nvPr/>
        </p:nvSpPr>
        <p:spPr>
          <a:xfrm>
            <a:off x="9671050" y="6149975"/>
            <a:ext cx="258763" cy="282575"/>
          </a:xfrm>
          <a:custGeom>
            <a:avLst/>
            <a:gdLst>
              <a:gd name="connsiteX0" fmla="*/ 0 w 259080"/>
              <a:gd name="connsiteY0" fmla="*/ 274320 h 274320"/>
              <a:gd name="connsiteX1" fmla="*/ 137160 w 259080"/>
              <a:gd name="connsiteY1" fmla="*/ 266700 h 274320"/>
              <a:gd name="connsiteX2" fmla="*/ 175260 w 259080"/>
              <a:gd name="connsiteY2" fmla="*/ 243840 h 274320"/>
              <a:gd name="connsiteX3" fmla="*/ 259080 w 259080"/>
              <a:gd name="connsiteY3" fmla="*/ 213360 h 274320"/>
              <a:gd name="connsiteX4" fmla="*/ 259080 w 259080"/>
              <a:gd name="connsiteY4" fmla="*/ 0 h 274320"/>
              <a:gd name="connsiteX0" fmla="*/ 0 w 259080"/>
              <a:gd name="connsiteY0" fmla="*/ 289560 h 289560"/>
              <a:gd name="connsiteX1" fmla="*/ 137160 w 259080"/>
              <a:gd name="connsiteY1" fmla="*/ 281940 h 289560"/>
              <a:gd name="connsiteX2" fmla="*/ 175260 w 259080"/>
              <a:gd name="connsiteY2" fmla="*/ 259080 h 289560"/>
              <a:gd name="connsiteX3" fmla="*/ 259080 w 259080"/>
              <a:gd name="connsiteY3" fmla="*/ 228600 h 289560"/>
              <a:gd name="connsiteX4" fmla="*/ 251460 w 259080"/>
              <a:gd name="connsiteY4" fmla="*/ 0 h 289560"/>
              <a:gd name="connsiteX0" fmla="*/ 0 w 259080"/>
              <a:gd name="connsiteY0" fmla="*/ 289560 h 297180"/>
              <a:gd name="connsiteX1" fmla="*/ 137160 w 259080"/>
              <a:gd name="connsiteY1" fmla="*/ 281940 h 297180"/>
              <a:gd name="connsiteX2" fmla="*/ 213360 w 259080"/>
              <a:gd name="connsiteY2" fmla="*/ 297180 h 297180"/>
              <a:gd name="connsiteX3" fmla="*/ 259080 w 259080"/>
              <a:gd name="connsiteY3" fmla="*/ 228600 h 297180"/>
              <a:gd name="connsiteX4" fmla="*/ 251460 w 259080"/>
              <a:gd name="connsiteY4" fmla="*/ 0 h 297180"/>
              <a:gd name="connsiteX0" fmla="*/ 0 w 259080"/>
              <a:gd name="connsiteY0" fmla="*/ 289560 h 297180"/>
              <a:gd name="connsiteX1" fmla="*/ 137160 w 259080"/>
              <a:gd name="connsiteY1" fmla="*/ 281940 h 297180"/>
              <a:gd name="connsiteX2" fmla="*/ 213360 w 259080"/>
              <a:gd name="connsiteY2" fmla="*/ 297180 h 297180"/>
              <a:gd name="connsiteX3" fmla="*/ 259080 w 259080"/>
              <a:gd name="connsiteY3" fmla="*/ 190500 h 297180"/>
              <a:gd name="connsiteX4" fmla="*/ 251460 w 259080"/>
              <a:gd name="connsiteY4" fmla="*/ 0 h 297180"/>
              <a:gd name="connsiteX0" fmla="*/ 0 w 259080"/>
              <a:gd name="connsiteY0" fmla="*/ 289560 h 289560"/>
              <a:gd name="connsiteX1" fmla="*/ 137160 w 259080"/>
              <a:gd name="connsiteY1" fmla="*/ 281940 h 289560"/>
              <a:gd name="connsiteX2" fmla="*/ 228600 w 259080"/>
              <a:gd name="connsiteY2" fmla="*/ 281940 h 289560"/>
              <a:gd name="connsiteX3" fmla="*/ 259080 w 259080"/>
              <a:gd name="connsiteY3" fmla="*/ 190500 h 289560"/>
              <a:gd name="connsiteX4" fmla="*/ 251460 w 259080"/>
              <a:gd name="connsiteY4" fmla="*/ 0 h 289560"/>
              <a:gd name="connsiteX0" fmla="*/ 0 w 259080"/>
              <a:gd name="connsiteY0" fmla="*/ 243840 h 243840"/>
              <a:gd name="connsiteX1" fmla="*/ 137160 w 259080"/>
              <a:gd name="connsiteY1" fmla="*/ 236220 h 243840"/>
              <a:gd name="connsiteX2" fmla="*/ 228600 w 259080"/>
              <a:gd name="connsiteY2" fmla="*/ 236220 h 243840"/>
              <a:gd name="connsiteX3" fmla="*/ 259080 w 259080"/>
              <a:gd name="connsiteY3" fmla="*/ 144780 h 243840"/>
              <a:gd name="connsiteX4" fmla="*/ 205740 w 259080"/>
              <a:gd name="connsiteY4" fmla="*/ 0 h 243840"/>
              <a:gd name="connsiteX0" fmla="*/ 0 w 259080"/>
              <a:gd name="connsiteY0" fmla="*/ 259080 h 259080"/>
              <a:gd name="connsiteX1" fmla="*/ 137160 w 259080"/>
              <a:gd name="connsiteY1" fmla="*/ 251460 h 259080"/>
              <a:gd name="connsiteX2" fmla="*/ 228600 w 259080"/>
              <a:gd name="connsiteY2" fmla="*/ 251460 h 259080"/>
              <a:gd name="connsiteX3" fmla="*/ 259080 w 259080"/>
              <a:gd name="connsiteY3" fmla="*/ 160020 h 259080"/>
              <a:gd name="connsiteX4" fmla="*/ 175260 w 259080"/>
              <a:gd name="connsiteY4" fmla="*/ 0 h 259080"/>
              <a:gd name="connsiteX0" fmla="*/ 0 w 259080"/>
              <a:gd name="connsiteY0" fmla="*/ 259080 h 259080"/>
              <a:gd name="connsiteX1" fmla="*/ 137160 w 259080"/>
              <a:gd name="connsiteY1" fmla="*/ 251460 h 259080"/>
              <a:gd name="connsiteX2" fmla="*/ 228600 w 259080"/>
              <a:gd name="connsiteY2" fmla="*/ 251460 h 259080"/>
              <a:gd name="connsiteX3" fmla="*/ 259080 w 259080"/>
              <a:gd name="connsiteY3" fmla="*/ 160020 h 259080"/>
              <a:gd name="connsiteX4" fmla="*/ 175260 w 259080"/>
              <a:gd name="connsiteY4" fmla="*/ 0 h 259080"/>
              <a:gd name="connsiteX0" fmla="*/ 0 w 259080"/>
              <a:gd name="connsiteY0" fmla="*/ 281940 h 281940"/>
              <a:gd name="connsiteX1" fmla="*/ 137160 w 259080"/>
              <a:gd name="connsiteY1" fmla="*/ 274320 h 281940"/>
              <a:gd name="connsiteX2" fmla="*/ 228600 w 259080"/>
              <a:gd name="connsiteY2" fmla="*/ 274320 h 281940"/>
              <a:gd name="connsiteX3" fmla="*/ 259080 w 259080"/>
              <a:gd name="connsiteY3" fmla="*/ 182880 h 281940"/>
              <a:gd name="connsiteX4" fmla="*/ 160020 w 259080"/>
              <a:gd name="connsiteY4" fmla="*/ 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" h="281940">
                <a:moveTo>
                  <a:pt x="0" y="281940"/>
                </a:moveTo>
                <a:lnTo>
                  <a:pt x="137160" y="274320"/>
                </a:lnTo>
                <a:lnTo>
                  <a:pt x="228600" y="274320"/>
                </a:lnTo>
                <a:lnTo>
                  <a:pt x="259080" y="182880"/>
                </a:lnTo>
                <a:cubicBezTo>
                  <a:pt x="259080" y="111760"/>
                  <a:pt x="160020" y="71120"/>
                  <a:pt x="160020" y="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8" name="Flèche : droite 47"/>
          <p:cNvSpPr>
            <a:spLocks noChangeArrowheads="1"/>
          </p:cNvSpPr>
          <p:nvPr/>
        </p:nvSpPr>
        <p:spPr bwMode="auto">
          <a:xfrm rot="-8042900">
            <a:off x="7732713" y="1614488"/>
            <a:ext cx="179387" cy="1793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3175" algn="ctr">
            <a:solidFill>
              <a:schemeClr val="bg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Flèche : droite 48">
            <a:extLst>
              <a:ext uri="{FF2B5EF4-FFF2-40B4-BE49-F238E27FC236}"/>
            </a:extLst>
          </p:cNvPr>
          <p:cNvSpPr/>
          <p:nvPr/>
        </p:nvSpPr>
        <p:spPr>
          <a:xfrm rot="13557100">
            <a:off x="10241757" y="4933156"/>
            <a:ext cx="179388" cy="180975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Triangle isocèle 2">
            <a:extLst>
              <a:ext uri="{FF2B5EF4-FFF2-40B4-BE49-F238E27FC236}"/>
            </a:extLst>
          </p:cNvPr>
          <p:cNvSpPr/>
          <p:nvPr/>
        </p:nvSpPr>
        <p:spPr>
          <a:xfrm rot="13950234">
            <a:off x="6784182" y="473869"/>
            <a:ext cx="144462" cy="107950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2" name="Flèche : droite 51">
            <a:extLst>
              <a:ext uri="{FF2B5EF4-FFF2-40B4-BE49-F238E27FC236}"/>
            </a:extLst>
          </p:cNvPr>
          <p:cNvSpPr/>
          <p:nvPr/>
        </p:nvSpPr>
        <p:spPr>
          <a:xfrm rot="2356659">
            <a:off x="6269038" y="2181225"/>
            <a:ext cx="180975" cy="179388"/>
          </a:xfrm>
          <a:prstGeom prst="rightArrow">
            <a:avLst/>
          </a:prstGeom>
          <a:solidFill>
            <a:srgbClr val="92D05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3" name="Triangle isocèle 52">
            <a:extLst>
              <a:ext uri="{FF2B5EF4-FFF2-40B4-BE49-F238E27FC236}"/>
            </a:extLst>
          </p:cNvPr>
          <p:cNvSpPr/>
          <p:nvPr/>
        </p:nvSpPr>
        <p:spPr>
          <a:xfrm rot="19787249">
            <a:off x="7162800" y="550863"/>
            <a:ext cx="144463" cy="10795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31" name="Line 52"/>
          <p:cNvSpPr>
            <a:spLocks noChangeShapeType="1"/>
          </p:cNvSpPr>
          <p:nvPr/>
        </p:nvSpPr>
        <p:spPr bwMode="auto">
          <a:xfrm flipH="1" flipV="1">
            <a:off x="7475538" y="1082675"/>
            <a:ext cx="388937" cy="4794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532" name="Text Box 53"/>
          <p:cNvSpPr txBox="1">
            <a:spLocks noChangeArrowheads="1"/>
          </p:cNvSpPr>
          <p:nvPr/>
        </p:nvSpPr>
        <p:spPr bwMode="auto">
          <a:xfrm rot="2930139">
            <a:off x="7522369" y="869157"/>
            <a:ext cx="1162050" cy="588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rgbClr val="FF0101"/>
                </a:solidFill>
              </a:rPr>
              <a:t>Section</a:t>
            </a:r>
            <a:r>
              <a:rPr lang="fr-FR">
                <a:solidFill>
                  <a:srgbClr val="FF0101"/>
                </a:solidFill>
              </a:rPr>
              <a:t> </a:t>
            </a:r>
            <a:r>
              <a:rPr lang="fr-FR" sz="1400">
                <a:solidFill>
                  <a:srgbClr val="FF0101"/>
                </a:solidFill>
              </a:rPr>
              <a:t>en sens unique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du numéro de diapositive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1480800" y="6364288"/>
            <a:ext cx="360363" cy="36036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lIns="0" rIns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63A28B4-481F-4433-AD71-9C61913DE3A6}" type="slidenum">
              <a:rPr lang="fr-FR" sz="1400" b="1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FR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0" name="Image 135" descr="Une image contenant carte&#10;&#10;Description générée automatiquement"/>
          <p:cNvPicPr>
            <a:picLocks noChangeAspect="1"/>
          </p:cNvPicPr>
          <p:nvPr/>
        </p:nvPicPr>
        <p:blipFill>
          <a:blip r:embed="rId3"/>
          <a:srcRect l="15546" b="1625"/>
          <a:stretch>
            <a:fillRect/>
          </a:stretch>
        </p:blipFill>
        <p:spPr bwMode="auto">
          <a:xfrm>
            <a:off x="5310188" y="346075"/>
            <a:ext cx="5926137" cy="6511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Forme libre : forme 162"/>
          <p:cNvSpPr>
            <a:spLocks/>
          </p:cNvSpPr>
          <p:nvPr/>
        </p:nvSpPr>
        <p:spPr bwMode="auto">
          <a:xfrm>
            <a:off x="7856538" y="1887538"/>
            <a:ext cx="2478087" cy="3379787"/>
          </a:xfrm>
          <a:custGeom>
            <a:avLst/>
            <a:gdLst>
              <a:gd name="T0" fmla="*/ 0 w 2478505"/>
              <a:gd name="T1" fmla="*/ 104928 h 3379376"/>
              <a:gd name="T2" fmla="*/ 759252 w 2478505"/>
              <a:gd name="T3" fmla="*/ 961360 h 3379376"/>
              <a:gd name="T4" fmla="*/ 1061596 w 2478505"/>
              <a:gd name="T5" fmla="*/ 1357701 h 3379376"/>
              <a:gd name="T6" fmla="*/ 1896340 w 2478505"/>
              <a:gd name="T7" fmla="*/ 2617427 h 3379376"/>
              <a:gd name="T8" fmla="*/ 2053152 w 2478505"/>
              <a:gd name="T9" fmla="*/ 2931089 h 3379376"/>
              <a:gd name="T10" fmla="*/ 2211994 w 2478505"/>
              <a:gd name="T11" fmla="*/ 3192606 h 3379376"/>
              <a:gd name="T12" fmla="*/ 2309407 w 2478505"/>
              <a:gd name="T13" fmla="*/ 3379787 h 3379376"/>
              <a:gd name="T14" fmla="*/ 2478087 w 2478505"/>
              <a:gd name="T15" fmla="*/ 3234481 h 3379376"/>
              <a:gd name="T16" fmla="*/ 2150884 w 2478505"/>
              <a:gd name="T17" fmla="*/ 2579884 h 3379376"/>
              <a:gd name="T18" fmla="*/ 1494071 w 2478505"/>
              <a:gd name="T19" fmla="*/ 1513756 h 3379376"/>
              <a:gd name="T20" fmla="*/ 1090841 w 2478505"/>
              <a:gd name="T21" fmla="*/ 1028584 h 3379376"/>
              <a:gd name="T22" fmla="*/ 235779 w 2478505"/>
              <a:gd name="T23" fmla="*/ 0 h 3379376"/>
              <a:gd name="T24" fmla="*/ 0 w 2478505"/>
              <a:gd name="T25" fmla="*/ 104928 h 33793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78505"/>
              <a:gd name="T40" fmla="*/ 0 h 3379376"/>
              <a:gd name="T41" fmla="*/ 2478505 w 2478505"/>
              <a:gd name="T42" fmla="*/ 3379376 h 337937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78505" h="3379376">
                <a:moveTo>
                  <a:pt x="0" y="104915"/>
                </a:moveTo>
                <a:lnTo>
                  <a:pt x="759380" y="961243"/>
                </a:lnTo>
                <a:lnTo>
                  <a:pt x="1061774" y="1357536"/>
                </a:lnTo>
                <a:lnTo>
                  <a:pt x="1896658" y="2617109"/>
                </a:lnTo>
                <a:lnTo>
                  <a:pt x="2053497" y="2930732"/>
                </a:lnTo>
                <a:lnTo>
                  <a:pt x="2212367" y="3192218"/>
                </a:lnTo>
                <a:lnTo>
                  <a:pt x="2309796" y="3379376"/>
                </a:lnTo>
                <a:lnTo>
                  <a:pt x="2478505" y="3234088"/>
                </a:lnTo>
                <a:lnTo>
                  <a:pt x="2151247" y="2579570"/>
                </a:lnTo>
                <a:lnTo>
                  <a:pt x="1494322" y="1513572"/>
                </a:lnTo>
                <a:lnTo>
                  <a:pt x="1091024" y="1028459"/>
                </a:lnTo>
                <a:lnTo>
                  <a:pt x="235819" y="0"/>
                </a:lnTo>
                <a:lnTo>
                  <a:pt x="0" y="104915"/>
                </a:lnTo>
                <a:close/>
              </a:path>
            </a:pathLst>
          </a:custGeom>
          <a:solidFill>
            <a:srgbClr val="FF0101">
              <a:alpha val="49019"/>
            </a:srgbClr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fr-FR"/>
          </a:p>
        </p:txBody>
      </p:sp>
      <p:sp>
        <p:nvSpPr>
          <p:cNvPr id="22532" name="ZoneTexte 193"/>
          <p:cNvSpPr txBox="1">
            <a:spLocks noChangeArrowheads="1"/>
          </p:cNvSpPr>
          <p:nvPr/>
        </p:nvSpPr>
        <p:spPr bwMode="auto">
          <a:xfrm rot="-2526947">
            <a:off x="6621463" y="746125"/>
            <a:ext cx="641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Lespinet </a:t>
            </a:r>
          </a:p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Struxiano</a:t>
            </a:r>
          </a:p>
        </p:txBody>
      </p:sp>
      <p:sp>
        <p:nvSpPr>
          <p:cNvPr id="22533" name="ZoneTexte 195"/>
          <p:cNvSpPr txBox="1">
            <a:spLocks noChangeArrowheads="1"/>
          </p:cNvSpPr>
          <p:nvPr/>
        </p:nvSpPr>
        <p:spPr bwMode="auto">
          <a:xfrm rot="-2526947">
            <a:off x="7453313" y="2192338"/>
            <a:ext cx="6413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Herbettes</a:t>
            </a:r>
          </a:p>
        </p:txBody>
      </p:sp>
      <p:sp>
        <p:nvSpPr>
          <p:cNvPr id="22534" name="ZoneTexte 197"/>
          <p:cNvSpPr txBox="1">
            <a:spLocks noChangeArrowheads="1"/>
          </p:cNvSpPr>
          <p:nvPr/>
        </p:nvSpPr>
        <p:spPr bwMode="auto">
          <a:xfrm rot="-2526947">
            <a:off x="8035925" y="3152775"/>
            <a:ext cx="7651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Aérodrome</a:t>
            </a:r>
          </a:p>
        </p:txBody>
      </p:sp>
      <p:sp>
        <p:nvSpPr>
          <p:cNvPr id="22535" name="ZoneTexte 199"/>
          <p:cNvSpPr txBox="1">
            <a:spLocks noChangeArrowheads="1"/>
          </p:cNvSpPr>
          <p:nvPr/>
        </p:nvSpPr>
        <p:spPr bwMode="auto">
          <a:xfrm rot="-1939237">
            <a:off x="9848850" y="4137025"/>
            <a:ext cx="660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Latécoère</a:t>
            </a:r>
          </a:p>
        </p:txBody>
      </p:sp>
      <p:sp>
        <p:nvSpPr>
          <p:cNvPr id="22536" name="ZoneTexte 201"/>
          <p:cNvSpPr txBox="1">
            <a:spLocks noChangeArrowheads="1"/>
          </p:cNvSpPr>
          <p:nvPr/>
        </p:nvSpPr>
        <p:spPr bwMode="auto">
          <a:xfrm rot="-2526947">
            <a:off x="10487025" y="5934075"/>
            <a:ext cx="66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i="1">
                <a:solidFill>
                  <a:schemeClr val="bg1"/>
                </a:solidFill>
                <a:latin typeface="Calibri" pitchFamily="34" charset="0"/>
              </a:rPr>
              <a:t>Jardin de la ligne</a:t>
            </a:r>
          </a:p>
        </p:txBody>
      </p:sp>
      <p:sp>
        <p:nvSpPr>
          <p:cNvPr id="207" name="Signe de multiplication 206">
            <a:extLst>
              <a:ext uri="{FF2B5EF4-FFF2-40B4-BE49-F238E27FC236}"/>
            </a:extLst>
          </p:cNvPr>
          <p:cNvSpPr/>
          <p:nvPr/>
        </p:nvSpPr>
        <p:spPr>
          <a:xfrm>
            <a:off x="7989888" y="1947863"/>
            <a:ext cx="144462" cy="144462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38" name="ZoneTexte 210"/>
          <p:cNvSpPr txBox="1">
            <a:spLocks noChangeArrowheads="1"/>
          </p:cNvSpPr>
          <p:nvPr/>
        </p:nvSpPr>
        <p:spPr bwMode="auto">
          <a:xfrm rot="-2526947">
            <a:off x="7097713" y="1870075"/>
            <a:ext cx="650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 i="1">
                <a:solidFill>
                  <a:schemeClr val="accent2"/>
                </a:solidFill>
                <a:latin typeface="Calibri" pitchFamily="34" charset="0"/>
              </a:rPr>
              <a:t>Herbettes</a:t>
            </a:r>
          </a:p>
        </p:txBody>
      </p:sp>
      <p:sp>
        <p:nvSpPr>
          <p:cNvPr id="22539" name="ZoneTexte 212"/>
          <p:cNvSpPr txBox="1">
            <a:spLocks noChangeArrowheads="1"/>
          </p:cNvSpPr>
          <p:nvPr/>
        </p:nvSpPr>
        <p:spPr bwMode="auto">
          <a:xfrm rot="-2526947">
            <a:off x="6253163" y="250825"/>
            <a:ext cx="641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900" b="1" i="1">
                <a:solidFill>
                  <a:schemeClr val="accent2"/>
                </a:solidFill>
                <a:latin typeface="Calibri" pitchFamily="34" charset="0"/>
              </a:rPr>
              <a:t>Lespinet </a:t>
            </a:r>
          </a:p>
          <a:p>
            <a:r>
              <a:rPr lang="fr-FR" sz="900" b="1" i="1">
                <a:solidFill>
                  <a:schemeClr val="accent2"/>
                </a:solidFill>
                <a:latin typeface="Calibri" pitchFamily="34" charset="0"/>
              </a:rPr>
              <a:t>Struxiano</a:t>
            </a:r>
          </a:p>
        </p:txBody>
      </p:sp>
      <p:sp>
        <p:nvSpPr>
          <p:cNvPr id="222" name="Rectangle : coins arrondis 221">
            <a:extLst>
              <a:ext uri="{FF2B5EF4-FFF2-40B4-BE49-F238E27FC236}"/>
            </a:extLst>
          </p:cNvPr>
          <p:cNvSpPr/>
          <p:nvPr/>
        </p:nvSpPr>
        <p:spPr>
          <a:xfrm>
            <a:off x="10677525" y="5664200"/>
            <a:ext cx="215900" cy="217488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/>
          </a:p>
        </p:txBody>
      </p:sp>
      <p:sp>
        <p:nvSpPr>
          <p:cNvPr id="22541" name="ZoneTexte 222"/>
          <p:cNvSpPr txBox="1">
            <a:spLocks noChangeArrowheads="1"/>
          </p:cNvSpPr>
          <p:nvPr/>
        </p:nvSpPr>
        <p:spPr bwMode="auto">
          <a:xfrm>
            <a:off x="10599738" y="5635625"/>
            <a:ext cx="4111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Calibri" pitchFamily="34" charset="0"/>
              </a:rPr>
              <a:t>23</a:t>
            </a:r>
          </a:p>
        </p:txBody>
      </p:sp>
      <p:sp>
        <p:nvSpPr>
          <p:cNvPr id="224" name="Rectangle : coins arrondis 223">
            <a:extLst>
              <a:ext uri="{FF2B5EF4-FFF2-40B4-BE49-F238E27FC236}"/>
            </a:extLst>
          </p:cNvPr>
          <p:cNvSpPr/>
          <p:nvPr/>
        </p:nvSpPr>
        <p:spPr>
          <a:xfrm>
            <a:off x="5875338" y="2092325"/>
            <a:ext cx="215900" cy="2174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/>
          </a:p>
        </p:txBody>
      </p:sp>
      <p:sp>
        <p:nvSpPr>
          <p:cNvPr id="22543" name="ZoneTexte 224"/>
          <p:cNvSpPr txBox="1">
            <a:spLocks noChangeArrowheads="1"/>
          </p:cNvSpPr>
          <p:nvPr/>
        </p:nvSpPr>
        <p:spPr bwMode="auto">
          <a:xfrm>
            <a:off x="5818188" y="2065338"/>
            <a:ext cx="4111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Calibri" pitchFamily="34" charset="0"/>
              </a:rPr>
              <a:t>27</a:t>
            </a:r>
          </a:p>
        </p:txBody>
      </p:sp>
      <p:sp>
        <p:nvSpPr>
          <p:cNvPr id="226" name="Rectangle : coins arrondis 225">
            <a:extLst>
              <a:ext uri="{FF2B5EF4-FFF2-40B4-BE49-F238E27FC236}"/>
            </a:extLst>
          </p:cNvPr>
          <p:cNvSpPr/>
          <p:nvPr/>
        </p:nvSpPr>
        <p:spPr>
          <a:xfrm>
            <a:off x="7281863" y="2389188"/>
            <a:ext cx="215900" cy="2159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800" dirty="0"/>
          </a:p>
        </p:txBody>
      </p:sp>
      <p:sp>
        <p:nvSpPr>
          <p:cNvPr id="22545" name="ZoneTexte 226"/>
          <p:cNvSpPr txBox="1">
            <a:spLocks noChangeArrowheads="1"/>
          </p:cNvSpPr>
          <p:nvPr/>
        </p:nvSpPr>
        <p:spPr bwMode="auto">
          <a:xfrm>
            <a:off x="7223125" y="2366963"/>
            <a:ext cx="4111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22546" name="ZoneTexte 227"/>
          <p:cNvSpPr>
            <a:spLocks noChangeArrowheads="1"/>
          </p:cNvSpPr>
          <p:nvPr/>
        </p:nvSpPr>
        <p:spPr bwMode="auto">
          <a:xfrm>
            <a:off x="7951788" y="6299200"/>
            <a:ext cx="1430337" cy="307975"/>
          </a:xfrm>
          <a:custGeom>
            <a:avLst/>
            <a:gdLst>
              <a:gd name="T0" fmla="*/ 0 w 1429861"/>
              <a:gd name="T1" fmla="*/ 0 h 307777"/>
              <a:gd name="T2" fmla="*/ 1430337 w 1429861"/>
              <a:gd name="T3" fmla="*/ 0 h 307777"/>
              <a:gd name="T4" fmla="*/ 1393749 w 1429861"/>
              <a:gd name="T5" fmla="*/ 253076 h 307777"/>
              <a:gd name="T6" fmla="*/ 0 w 1429861"/>
              <a:gd name="T7" fmla="*/ 307975 h 307777"/>
              <a:gd name="T8" fmla="*/ 0 w 1429861"/>
              <a:gd name="T9" fmla="*/ 0 h 3077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9861"/>
              <a:gd name="T16" fmla="*/ 0 h 307777"/>
              <a:gd name="T17" fmla="*/ 1429861 w 1429861"/>
              <a:gd name="T18" fmla="*/ 307777 h 3077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9861" h="307777">
                <a:moveTo>
                  <a:pt x="0" y="0"/>
                </a:moveTo>
                <a:lnTo>
                  <a:pt x="1429861" y="0"/>
                </a:lnTo>
                <a:lnTo>
                  <a:pt x="1393285" y="252913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Ramonville (ligne 27)</a:t>
            </a:r>
          </a:p>
          <a:p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Belberaud (ligne 80)</a:t>
            </a:r>
          </a:p>
        </p:txBody>
      </p:sp>
      <p:sp>
        <p:nvSpPr>
          <p:cNvPr id="22547" name="ZoneTexte 228"/>
          <p:cNvSpPr txBox="1">
            <a:spLocks noChangeArrowheads="1"/>
          </p:cNvSpPr>
          <p:nvPr/>
        </p:nvSpPr>
        <p:spPr bwMode="auto">
          <a:xfrm rot="3211044">
            <a:off x="9093200" y="3587750"/>
            <a:ext cx="698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600" b="1" i="1">
                <a:solidFill>
                  <a:schemeClr val="bg1"/>
                </a:solidFill>
                <a:latin typeface="Calibri" pitchFamily="34" charset="0"/>
              </a:rPr>
              <a:t>Emprise travaux</a:t>
            </a:r>
          </a:p>
        </p:txBody>
      </p:sp>
      <p:sp>
        <p:nvSpPr>
          <p:cNvPr id="230" name="ZoneTexte 229">
            <a:extLst>
              <a:ext uri="{FF2B5EF4-FFF2-40B4-BE49-F238E27FC236}"/>
            </a:extLst>
          </p:cNvPr>
          <p:cNvSpPr txBox="1"/>
          <p:nvPr/>
        </p:nvSpPr>
        <p:spPr>
          <a:xfrm rot="2880325">
            <a:off x="8092282" y="1951831"/>
            <a:ext cx="827088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260 m (3 min</a:t>
            </a:r>
            <a:r>
              <a:rPr lang="fr-FR" sz="8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)</a:t>
            </a:r>
            <a:endParaRPr lang="fr-FR" sz="8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1" name="Forme libre : forme 230">
            <a:extLst>
              <a:ext uri="{FF2B5EF4-FFF2-40B4-BE49-F238E27FC236}"/>
            </a:extLst>
          </p:cNvPr>
          <p:cNvSpPr/>
          <p:nvPr/>
        </p:nvSpPr>
        <p:spPr>
          <a:xfrm>
            <a:off x="8002588" y="1703388"/>
            <a:ext cx="954087" cy="1084262"/>
          </a:xfrm>
          <a:custGeom>
            <a:avLst/>
            <a:gdLst>
              <a:gd name="connsiteX0" fmla="*/ 0 w 954156"/>
              <a:gd name="connsiteY0" fmla="*/ 0 h 1083366"/>
              <a:gd name="connsiteX1" fmla="*/ 954156 w 954156"/>
              <a:gd name="connsiteY1" fmla="*/ 1083366 h 108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4156" h="1083366">
                <a:moveTo>
                  <a:pt x="0" y="0"/>
                </a:moveTo>
                <a:lnTo>
                  <a:pt x="954156" y="1083366"/>
                </a:lnTo>
              </a:path>
            </a:pathLst>
          </a:custGeom>
          <a:noFill/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2" name="Forme libre : forme 231">
            <a:extLst>
              <a:ext uri="{FF2B5EF4-FFF2-40B4-BE49-F238E27FC236}"/>
            </a:extLst>
          </p:cNvPr>
          <p:cNvSpPr/>
          <p:nvPr/>
        </p:nvSpPr>
        <p:spPr>
          <a:xfrm>
            <a:off x="8213725" y="1497013"/>
            <a:ext cx="1868488" cy="2773362"/>
          </a:xfrm>
          <a:custGeom>
            <a:avLst/>
            <a:gdLst>
              <a:gd name="connsiteX0" fmla="*/ 0 w 954156"/>
              <a:gd name="connsiteY0" fmla="*/ 0 h 1083366"/>
              <a:gd name="connsiteX1" fmla="*/ 954156 w 954156"/>
              <a:gd name="connsiteY1" fmla="*/ 1083366 h 1083366"/>
              <a:gd name="connsiteX0" fmla="*/ 0 w 1868556"/>
              <a:gd name="connsiteY0" fmla="*/ 0 h 2773018"/>
              <a:gd name="connsiteX1" fmla="*/ 1868556 w 1868556"/>
              <a:gd name="connsiteY1" fmla="*/ 2773018 h 2773018"/>
              <a:gd name="connsiteX0" fmla="*/ 0 w 1868556"/>
              <a:gd name="connsiteY0" fmla="*/ 0 h 2773018"/>
              <a:gd name="connsiteX1" fmla="*/ 1001057 w 1868556"/>
              <a:gd name="connsiteY1" fmla="*/ 1508001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1010996 w 1868556"/>
              <a:gd name="connsiteY1" fmla="*/ 1229706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1050752 w 1868556"/>
              <a:gd name="connsiteY1" fmla="*/ 1527880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1647100 w 1868556"/>
              <a:gd name="connsiteY1" fmla="*/ 1239645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1647100 w 1868556"/>
              <a:gd name="connsiteY1" fmla="*/ 1239645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1647100 w 1868556"/>
              <a:gd name="connsiteY1" fmla="*/ 1239645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1647100 w 1868556"/>
              <a:gd name="connsiteY1" fmla="*/ 1239645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991118 w 1868556"/>
              <a:gd name="connsiteY1" fmla="*/ 1189949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991118 w 1868556"/>
              <a:gd name="connsiteY1" fmla="*/ 1189949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991118 w 1868556"/>
              <a:gd name="connsiteY1" fmla="*/ 1189949 h 2773018"/>
              <a:gd name="connsiteX2" fmla="*/ 1868556 w 1868556"/>
              <a:gd name="connsiteY2" fmla="*/ 2773018 h 2773018"/>
              <a:gd name="connsiteX0" fmla="*/ 0 w 1868556"/>
              <a:gd name="connsiteY0" fmla="*/ 0 h 2773018"/>
              <a:gd name="connsiteX1" fmla="*/ 971240 w 1868556"/>
              <a:gd name="connsiteY1" fmla="*/ 1090558 h 2773018"/>
              <a:gd name="connsiteX2" fmla="*/ 1868556 w 1868556"/>
              <a:gd name="connsiteY2" fmla="*/ 2773018 h 277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68556" h="2773018">
                <a:moveTo>
                  <a:pt x="0" y="0"/>
                </a:moveTo>
                <a:lnTo>
                  <a:pt x="971240" y="1090558"/>
                </a:lnTo>
                <a:lnTo>
                  <a:pt x="1868556" y="2773018"/>
                </a:lnTo>
              </a:path>
            </a:pathLst>
          </a:custGeom>
          <a:noFill/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3" name="ZoneTexte 232">
            <a:extLst>
              <a:ext uri="{FF2B5EF4-FFF2-40B4-BE49-F238E27FC236}"/>
            </a:extLst>
          </p:cNvPr>
          <p:cNvSpPr txBox="1"/>
          <p:nvPr/>
        </p:nvSpPr>
        <p:spPr>
          <a:xfrm rot="3508587">
            <a:off x="9082088" y="2571750"/>
            <a:ext cx="83820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500 m (6 min)</a:t>
            </a:r>
            <a:endParaRPr lang="fr-FR" sz="9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4" name="Forme libre : forme 233">
            <a:extLst>
              <a:ext uri="{FF2B5EF4-FFF2-40B4-BE49-F238E27FC236}"/>
            </a:extLst>
          </p:cNvPr>
          <p:cNvSpPr/>
          <p:nvPr/>
        </p:nvSpPr>
        <p:spPr>
          <a:xfrm>
            <a:off x="10063163" y="4375150"/>
            <a:ext cx="1163637" cy="1438275"/>
          </a:xfrm>
          <a:custGeom>
            <a:avLst/>
            <a:gdLst>
              <a:gd name="connsiteX0" fmla="*/ 0 w 954156"/>
              <a:gd name="connsiteY0" fmla="*/ 0 h 1083366"/>
              <a:gd name="connsiteX1" fmla="*/ 954156 w 954156"/>
              <a:gd name="connsiteY1" fmla="*/ 1083366 h 108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4156" h="1083366">
                <a:moveTo>
                  <a:pt x="0" y="0"/>
                </a:moveTo>
                <a:lnTo>
                  <a:pt x="954156" y="1083366"/>
                </a:lnTo>
              </a:path>
            </a:pathLst>
          </a:custGeom>
          <a:noFill/>
          <a:ln w="28575">
            <a:solidFill>
              <a:srgbClr val="5B9BD5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/>
          </a:p>
        </p:txBody>
      </p:sp>
      <p:sp>
        <p:nvSpPr>
          <p:cNvPr id="235" name="ZoneTexte 234">
            <a:extLst>
              <a:ext uri="{FF2B5EF4-FFF2-40B4-BE49-F238E27FC236}"/>
            </a:extLst>
          </p:cNvPr>
          <p:cNvSpPr txBox="1"/>
          <p:nvPr/>
        </p:nvSpPr>
        <p:spPr>
          <a:xfrm rot="2998416">
            <a:off x="10514807" y="5064919"/>
            <a:ext cx="8636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b="1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350 m (4 min)</a:t>
            </a:r>
            <a:endParaRPr lang="fr-FR" sz="90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54" name="ZoneTexte 235"/>
          <p:cNvSpPr txBox="1">
            <a:spLocks noChangeArrowheads="1"/>
          </p:cNvSpPr>
          <p:nvPr/>
        </p:nvSpPr>
        <p:spPr bwMode="auto">
          <a:xfrm>
            <a:off x="5519738" y="3467100"/>
            <a:ext cx="12366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Rangueil (ligne B) </a:t>
            </a:r>
          </a:p>
        </p:txBody>
      </p:sp>
      <p:sp>
        <p:nvSpPr>
          <p:cNvPr id="22555" name="ZoneTexte 236"/>
          <p:cNvSpPr txBox="1">
            <a:spLocks noChangeArrowheads="1"/>
          </p:cNvSpPr>
          <p:nvPr/>
        </p:nvSpPr>
        <p:spPr bwMode="auto">
          <a:xfrm>
            <a:off x="7304088" y="180975"/>
            <a:ext cx="20208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700" i="1">
                <a:solidFill>
                  <a:schemeClr val="bg1"/>
                </a:solidFill>
                <a:latin typeface="Calibri" pitchFamily="34" charset="0"/>
              </a:rPr>
              <a:t>Direction Lycée Toulouse-Lautrec</a:t>
            </a:r>
          </a:p>
        </p:txBody>
      </p:sp>
      <p:sp>
        <p:nvSpPr>
          <p:cNvPr id="22556" name="ZoneTexte 237"/>
          <p:cNvSpPr txBox="1">
            <a:spLocks noChangeArrowheads="1"/>
          </p:cNvSpPr>
          <p:nvPr/>
        </p:nvSpPr>
        <p:spPr bwMode="auto">
          <a:xfrm>
            <a:off x="914400" y="195263"/>
            <a:ext cx="4657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>
                <a:solidFill>
                  <a:schemeClr val="tx2"/>
                </a:solidFill>
                <a:latin typeface="Calibri" pitchFamily="34" charset="0"/>
              </a:rPr>
              <a:t>Déviation 2 Nov.2021-Été 2022</a:t>
            </a:r>
          </a:p>
        </p:txBody>
      </p:sp>
      <p:sp>
        <p:nvSpPr>
          <p:cNvPr id="22557" name="ZoneTexte 238"/>
          <p:cNvSpPr txBox="1">
            <a:spLocks noChangeArrowheads="1"/>
          </p:cNvSpPr>
          <p:nvPr/>
        </p:nvSpPr>
        <p:spPr bwMode="auto">
          <a:xfrm>
            <a:off x="1824038" y="2921000"/>
            <a:ext cx="34496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>
                <a:latin typeface="Calibri" pitchFamily="34" charset="0"/>
              </a:rPr>
              <a:t>Déplacement provisoire de l’arrêt </a:t>
            </a:r>
            <a:r>
              <a:rPr lang="fr-FR" i="1">
                <a:latin typeface="Calibri" pitchFamily="34" charset="0"/>
              </a:rPr>
              <a:t>Herbettes direction Toulouse (replacé au niveau du stade struxiano)</a:t>
            </a:r>
          </a:p>
          <a:p>
            <a:pPr algn="just"/>
            <a:r>
              <a:rPr lang="fr-FR" i="1">
                <a:latin typeface="Calibri" pitchFamily="34" charset="0"/>
              </a:rPr>
              <a:t>Perte de l’arrêt Aérodrome et Latécoère (ligne 23 et 80) </a:t>
            </a:r>
            <a:r>
              <a:rPr lang="fr-FR">
                <a:latin typeface="Calibri" pitchFamily="34" charset="0"/>
              </a:rPr>
              <a:t>dans le sens Rangueil</a:t>
            </a:r>
          </a:p>
          <a:p>
            <a:pPr algn="just"/>
            <a:endParaRPr lang="fr-FR" i="1">
              <a:latin typeface="Calibri" pitchFamily="34" charset="0"/>
            </a:endParaRPr>
          </a:p>
          <a:p>
            <a:pPr algn="just"/>
            <a:r>
              <a:rPr lang="fr-FR" i="1">
                <a:latin typeface="Calibri" pitchFamily="34" charset="0"/>
              </a:rPr>
              <a:t>Déviation de la ligne 23, 27 et 80  direction Rangueil/Toulouse par le boulevard de la Méditerranée car sens unique pour tous les véhicules sur l’emprise travaux de l’avenue de Lespinet </a:t>
            </a:r>
          </a:p>
          <a:p>
            <a:pPr algn="just"/>
            <a:endParaRPr lang="fr-FR" i="1">
              <a:latin typeface="Calibri" pitchFamily="34" charset="0"/>
            </a:endParaRPr>
          </a:p>
          <a:p>
            <a:pPr algn="just"/>
            <a:endParaRPr lang="fr-FR" i="1">
              <a:latin typeface="Calibri" pitchFamily="34" charset="0"/>
            </a:endParaRPr>
          </a:p>
        </p:txBody>
      </p:sp>
      <p:pic>
        <p:nvPicPr>
          <p:cNvPr id="22558" name="Graphique 239" descr="Aléatoire contour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0638" y="445770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Graphique 240" descr="Fermer avec un remplissage uni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9525" y="3157538"/>
            <a:ext cx="5619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e libre : forme 5">
            <a:extLst>
              <a:ext uri="{FF2B5EF4-FFF2-40B4-BE49-F238E27FC236}"/>
            </a:extLst>
          </p:cNvPr>
          <p:cNvSpPr/>
          <p:nvPr/>
        </p:nvSpPr>
        <p:spPr>
          <a:xfrm>
            <a:off x="7123113" y="247650"/>
            <a:ext cx="3246437" cy="6343650"/>
          </a:xfrm>
          <a:custGeom>
            <a:avLst/>
            <a:gdLst>
              <a:gd name="connsiteX0" fmla="*/ 0 w 3246120"/>
              <a:gd name="connsiteY0" fmla="*/ 0 h 6181344"/>
              <a:gd name="connsiteX1" fmla="*/ 118872 w 3246120"/>
              <a:gd name="connsiteY1" fmla="*/ 310896 h 6181344"/>
              <a:gd name="connsiteX2" fmla="*/ 219456 w 3246120"/>
              <a:gd name="connsiteY2" fmla="*/ 740664 h 6181344"/>
              <a:gd name="connsiteX3" fmla="*/ 265176 w 3246120"/>
              <a:gd name="connsiteY3" fmla="*/ 950976 h 6181344"/>
              <a:gd name="connsiteX4" fmla="*/ 841248 w 3246120"/>
              <a:gd name="connsiteY4" fmla="*/ 1709928 h 6181344"/>
              <a:gd name="connsiteX5" fmla="*/ 1929384 w 3246120"/>
              <a:gd name="connsiteY5" fmla="*/ 3127248 h 6181344"/>
              <a:gd name="connsiteX6" fmla="*/ 2880360 w 3246120"/>
              <a:gd name="connsiteY6" fmla="*/ 4507992 h 6181344"/>
              <a:gd name="connsiteX7" fmla="*/ 3246120 w 3246120"/>
              <a:gd name="connsiteY7" fmla="*/ 5230368 h 6181344"/>
              <a:gd name="connsiteX8" fmla="*/ 3108960 w 3246120"/>
              <a:gd name="connsiteY8" fmla="*/ 5340096 h 6181344"/>
              <a:gd name="connsiteX9" fmla="*/ 3108960 w 3246120"/>
              <a:gd name="connsiteY9" fmla="*/ 5559552 h 6181344"/>
              <a:gd name="connsiteX10" fmla="*/ 2779776 w 3246120"/>
              <a:gd name="connsiteY10" fmla="*/ 5907024 h 6181344"/>
              <a:gd name="connsiteX11" fmla="*/ 2596896 w 3246120"/>
              <a:gd name="connsiteY11" fmla="*/ 5833872 h 6181344"/>
              <a:gd name="connsiteX12" fmla="*/ 2441448 w 3246120"/>
              <a:gd name="connsiteY12" fmla="*/ 5897880 h 6181344"/>
              <a:gd name="connsiteX13" fmla="*/ 2532888 w 3246120"/>
              <a:gd name="connsiteY13" fmla="*/ 6089904 h 6181344"/>
              <a:gd name="connsiteX14" fmla="*/ 2350008 w 3246120"/>
              <a:gd name="connsiteY14" fmla="*/ 6181344 h 6181344"/>
              <a:gd name="connsiteX0" fmla="*/ 0 w 3246120"/>
              <a:gd name="connsiteY0" fmla="*/ 0 h 6343904"/>
              <a:gd name="connsiteX1" fmla="*/ 118872 w 3246120"/>
              <a:gd name="connsiteY1" fmla="*/ 310896 h 6343904"/>
              <a:gd name="connsiteX2" fmla="*/ 219456 w 3246120"/>
              <a:gd name="connsiteY2" fmla="*/ 740664 h 6343904"/>
              <a:gd name="connsiteX3" fmla="*/ 265176 w 3246120"/>
              <a:gd name="connsiteY3" fmla="*/ 950976 h 6343904"/>
              <a:gd name="connsiteX4" fmla="*/ 841248 w 3246120"/>
              <a:gd name="connsiteY4" fmla="*/ 1709928 h 6343904"/>
              <a:gd name="connsiteX5" fmla="*/ 1929384 w 3246120"/>
              <a:gd name="connsiteY5" fmla="*/ 3127248 h 6343904"/>
              <a:gd name="connsiteX6" fmla="*/ 2880360 w 3246120"/>
              <a:gd name="connsiteY6" fmla="*/ 4507992 h 6343904"/>
              <a:gd name="connsiteX7" fmla="*/ 3246120 w 3246120"/>
              <a:gd name="connsiteY7" fmla="*/ 5230368 h 6343904"/>
              <a:gd name="connsiteX8" fmla="*/ 3108960 w 3246120"/>
              <a:gd name="connsiteY8" fmla="*/ 5340096 h 6343904"/>
              <a:gd name="connsiteX9" fmla="*/ 3108960 w 3246120"/>
              <a:gd name="connsiteY9" fmla="*/ 5559552 h 6343904"/>
              <a:gd name="connsiteX10" fmla="*/ 2779776 w 3246120"/>
              <a:gd name="connsiteY10" fmla="*/ 5907024 h 6343904"/>
              <a:gd name="connsiteX11" fmla="*/ 2596896 w 3246120"/>
              <a:gd name="connsiteY11" fmla="*/ 5833872 h 6343904"/>
              <a:gd name="connsiteX12" fmla="*/ 2441448 w 3246120"/>
              <a:gd name="connsiteY12" fmla="*/ 5897880 h 6343904"/>
              <a:gd name="connsiteX13" fmla="*/ 2532888 w 3246120"/>
              <a:gd name="connsiteY13" fmla="*/ 6089904 h 6343904"/>
              <a:gd name="connsiteX14" fmla="*/ 2289048 w 3246120"/>
              <a:gd name="connsiteY14" fmla="*/ 6343904 h 634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6120" h="6343904">
                <a:moveTo>
                  <a:pt x="0" y="0"/>
                </a:moveTo>
                <a:lnTo>
                  <a:pt x="118872" y="310896"/>
                </a:lnTo>
                <a:lnTo>
                  <a:pt x="219456" y="740664"/>
                </a:lnTo>
                <a:lnTo>
                  <a:pt x="265176" y="950976"/>
                </a:lnTo>
                <a:lnTo>
                  <a:pt x="841248" y="1709928"/>
                </a:lnTo>
                <a:lnTo>
                  <a:pt x="1929384" y="3127248"/>
                </a:lnTo>
                <a:lnTo>
                  <a:pt x="2880360" y="4507992"/>
                </a:lnTo>
                <a:lnTo>
                  <a:pt x="3246120" y="5230368"/>
                </a:lnTo>
                <a:lnTo>
                  <a:pt x="3108960" y="5340096"/>
                </a:lnTo>
                <a:lnTo>
                  <a:pt x="3108960" y="5559552"/>
                </a:lnTo>
                <a:lnTo>
                  <a:pt x="2779776" y="5907024"/>
                </a:lnTo>
                <a:lnTo>
                  <a:pt x="2596896" y="5833872"/>
                </a:lnTo>
                <a:lnTo>
                  <a:pt x="2441448" y="5897880"/>
                </a:lnTo>
                <a:lnTo>
                  <a:pt x="2532888" y="6089904"/>
                </a:lnTo>
                <a:cubicBezTo>
                  <a:pt x="2471928" y="6120384"/>
                  <a:pt x="2350008" y="6313424"/>
                  <a:pt x="2289048" y="6343904"/>
                </a:cubicBezTo>
              </a:path>
            </a:pathLst>
          </a:custGeom>
          <a:noFill/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Forme libre : forme 6">
            <a:extLst>
              <a:ext uri="{FF2B5EF4-FFF2-40B4-BE49-F238E27FC236}"/>
            </a:extLst>
          </p:cNvPr>
          <p:cNvSpPr/>
          <p:nvPr/>
        </p:nvSpPr>
        <p:spPr>
          <a:xfrm>
            <a:off x="6007100" y="173038"/>
            <a:ext cx="4600575" cy="6218237"/>
          </a:xfrm>
          <a:custGeom>
            <a:avLst/>
            <a:gdLst>
              <a:gd name="connsiteX0" fmla="*/ 3602736 w 4599432"/>
              <a:gd name="connsiteY0" fmla="*/ 6199632 h 6217920"/>
              <a:gd name="connsiteX1" fmla="*/ 3813048 w 4599432"/>
              <a:gd name="connsiteY1" fmla="*/ 6217920 h 6217920"/>
              <a:gd name="connsiteX2" fmla="*/ 3877056 w 4599432"/>
              <a:gd name="connsiteY2" fmla="*/ 6007608 h 6217920"/>
              <a:gd name="connsiteX3" fmla="*/ 4297680 w 4599432"/>
              <a:gd name="connsiteY3" fmla="*/ 5614416 h 6217920"/>
              <a:gd name="connsiteX4" fmla="*/ 4434840 w 4599432"/>
              <a:gd name="connsiteY4" fmla="*/ 5614416 h 6217920"/>
              <a:gd name="connsiteX5" fmla="*/ 4599432 w 4599432"/>
              <a:gd name="connsiteY5" fmla="*/ 5440680 h 6217920"/>
              <a:gd name="connsiteX6" fmla="*/ 4553712 w 4599432"/>
              <a:gd name="connsiteY6" fmla="*/ 5349240 h 6217920"/>
              <a:gd name="connsiteX7" fmla="*/ 4343400 w 4599432"/>
              <a:gd name="connsiteY7" fmla="*/ 5276088 h 6217920"/>
              <a:gd name="connsiteX8" fmla="*/ 3986784 w 4599432"/>
              <a:gd name="connsiteY8" fmla="*/ 5385816 h 6217920"/>
              <a:gd name="connsiteX9" fmla="*/ 3621024 w 4599432"/>
              <a:gd name="connsiteY9" fmla="*/ 5138928 h 6217920"/>
              <a:gd name="connsiteX10" fmla="*/ 2176272 w 4599432"/>
              <a:gd name="connsiteY10" fmla="*/ 3602736 h 6217920"/>
              <a:gd name="connsiteX11" fmla="*/ 1645920 w 4599432"/>
              <a:gd name="connsiteY11" fmla="*/ 3081528 h 6217920"/>
              <a:gd name="connsiteX12" fmla="*/ 1225296 w 4599432"/>
              <a:gd name="connsiteY12" fmla="*/ 2788920 h 6217920"/>
              <a:gd name="connsiteX13" fmla="*/ 914400 w 4599432"/>
              <a:gd name="connsiteY13" fmla="*/ 2542032 h 6217920"/>
              <a:gd name="connsiteX14" fmla="*/ 365760 w 4599432"/>
              <a:gd name="connsiteY14" fmla="*/ 2185416 h 6217920"/>
              <a:gd name="connsiteX15" fmla="*/ 0 w 4599432"/>
              <a:gd name="connsiteY15" fmla="*/ 1527048 h 6217920"/>
              <a:gd name="connsiteX16" fmla="*/ 100584 w 4599432"/>
              <a:gd name="connsiteY16" fmla="*/ 877824 h 6217920"/>
              <a:gd name="connsiteX17" fmla="*/ 722376 w 4599432"/>
              <a:gd name="connsiteY17" fmla="*/ 502920 h 6217920"/>
              <a:gd name="connsiteX18" fmla="*/ 1115568 w 4599432"/>
              <a:gd name="connsiteY18" fmla="*/ 237744 h 6217920"/>
              <a:gd name="connsiteX19" fmla="*/ 1124712 w 4599432"/>
              <a:gd name="connsiteY19" fmla="*/ 0 h 6217920"/>
              <a:gd name="connsiteX0" fmla="*/ 3602736 w 4599432"/>
              <a:gd name="connsiteY0" fmla="*/ 6199632 h 6217920"/>
              <a:gd name="connsiteX1" fmla="*/ 3813048 w 4599432"/>
              <a:gd name="connsiteY1" fmla="*/ 6217920 h 6217920"/>
              <a:gd name="connsiteX2" fmla="*/ 3877056 w 4599432"/>
              <a:gd name="connsiteY2" fmla="*/ 6007608 h 6217920"/>
              <a:gd name="connsiteX3" fmla="*/ 4297680 w 4599432"/>
              <a:gd name="connsiteY3" fmla="*/ 5614416 h 6217920"/>
              <a:gd name="connsiteX4" fmla="*/ 4434840 w 4599432"/>
              <a:gd name="connsiteY4" fmla="*/ 5614416 h 6217920"/>
              <a:gd name="connsiteX5" fmla="*/ 4599432 w 4599432"/>
              <a:gd name="connsiteY5" fmla="*/ 5440680 h 6217920"/>
              <a:gd name="connsiteX6" fmla="*/ 4553712 w 4599432"/>
              <a:gd name="connsiteY6" fmla="*/ 5349240 h 6217920"/>
              <a:gd name="connsiteX7" fmla="*/ 4343400 w 4599432"/>
              <a:gd name="connsiteY7" fmla="*/ 5276088 h 6217920"/>
              <a:gd name="connsiteX8" fmla="*/ 3986784 w 4599432"/>
              <a:gd name="connsiteY8" fmla="*/ 5385816 h 6217920"/>
              <a:gd name="connsiteX9" fmla="*/ 3621024 w 4599432"/>
              <a:gd name="connsiteY9" fmla="*/ 5138928 h 6217920"/>
              <a:gd name="connsiteX10" fmla="*/ 2176272 w 4599432"/>
              <a:gd name="connsiteY10" fmla="*/ 3602736 h 6217920"/>
              <a:gd name="connsiteX11" fmla="*/ 1645920 w 4599432"/>
              <a:gd name="connsiteY11" fmla="*/ 3081528 h 6217920"/>
              <a:gd name="connsiteX12" fmla="*/ 1225296 w 4599432"/>
              <a:gd name="connsiteY12" fmla="*/ 2788920 h 6217920"/>
              <a:gd name="connsiteX13" fmla="*/ 894080 w 4599432"/>
              <a:gd name="connsiteY13" fmla="*/ 2552192 h 6217920"/>
              <a:gd name="connsiteX14" fmla="*/ 365760 w 4599432"/>
              <a:gd name="connsiteY14" fmla="*/ 2185416 h 6217920"/>
              <a:gd name="connsiteX15" fmla="*/ 0 w 4599432"/>
              <a:gd name="connsiteY15" fmla="*/ 1527048 h 6217920"/>
              <a:gd name="connsiteX16" fmla="*/ 100584 w 4599432"/>
              <a:gd name="connsiteY16" fmla="*/ 877824 h 6217920"/>
              <a:gd name="connsiteX17" fmla="*/ 722376 w 4599432"/>
              <a:gd name="connsiteY17" fmla="*/ 502920 h 6217920"/>
              <a:gd name="connsiteX18" fmla="*/ 1115568 w 4599432"/>
              <a:gd name="connsiteY18" fmla="*/ 237744 h 6217920"/>
              <a:gd name="connsiteX19" fmla="*/ 1124712 w 4599432"/>
              <a:gd name="connsiteY19" fmla="*/ 0 h 6217920"/>
              <a:gd name="connsiteX0" fmla="*/ 3602736 w 4599432"/>
              <a:gd name="connsiteY0" fmla="*/ 6199632 h 6217920"/>
              <a:gd name="connsiteX1" fmla="*/ 3813048 w 4599432"/>
              <a:gd name="connsiteY1" fmla="*/ 6217920 h 6217920"/>
              <a:gd name="connsiteX2" fmla="*/ 3877056 w 4599432"/>
              <a:gd name="connsiteY2" fmla="*/ 6007608 h 6217920"/>
              <a:gd name="connsiteX3" fmla="*/ 4297680 w 4599432"/>
              <a:gd name="connsiteY3" fmla="*/ 5614416 h 6217920"/>
              <a:gd name="connsiteX4" fmla="*/ 4434840 w 4599432"/>
              <a:gd name="connsiteY4" fmla="*/ 5614416 h 6217920"/>
              <a:gd name="connsiteX5" fmla="*/ 4599432 w 4599432"/>
              <a:gd name="connsiteY5" fmla="*/ 5440680 h 6217920"/>
              <a:gd name="connsiteX6" fmla="*/ 4553712 w 4599432"/>
              <a:gd name="connsiteY6" fmla="*/ 5349240 h 6217920"/>
              <a:gd name="connsiteX7" fmla="*/ 4343400 w 4599432"/>
              <a:gd name="connsiteY7" fmla="*/ 5276088 h 6217920"/>
              <a:gd name="connsiteX8" fmla="*/ 3986784 w 4599432"/>
              <a:gd name="connsiteY8" fmla="*/ 5385816 h 6217920"/>
              <a:gd name="connsiteX9" fmla="*/ 3621024 w 4599432"/>
              <a:gd name="connsiteY9" fmla="*/ 5138928 h 6217920"/>
              <a:gd name="connsiteX10" fmla="*/ 2176272 w 4599432"/>
              <a:gd name="connsiteY10" fmla="*/ 3602736 h 6217920"/>
              <a:gd name="connsiteX11" fmla="*/ 1640840 w 4599432"/>
              <a:gd name="connsiteY11" fmla="*/ 3015488 h 6217920"/>
              <a:gd name="connsiteX12" fmla="*/ 1225296 w 4599432"/>
              <a:gd name="connsiteY12" fmla="*/ 2788920 h 6217920"/>
              <a:gd name="connsiteX13" fmla="*/ 894080 w 4599432"/>
              <a:gd name="connsiteY13" fmla="*/ 2552192 h 6217920"/>
              <a:gd name="connsiteX14" fmla="*/ 365760 w 4599432"/>
              <a:gd name="connsiteY14" fmla="*/ 2185416 h 6217920"/>
              <a:gd name="connsiteX15" fmla="*/ 0 w 4599432"/>
              <a:gd name="connsiteY15" fmla="*/ 1527048 h 6217920"/>
              <a:gd name="connsiteX16" fmla="*/ 100584 w 4599432"/>
              <a:gd name="connsiteY16" fmla="*/ 877824 h 6217920"/>
              <a:gd name="connsiteX17" fmla="*/ 722376 w 4599432"/>
              <a:gd name="connsiteY17" fmla="*/ 502920 h 6217920"/>
              <a:gd name="connsiteX18" fmla="*/ 1115568 w 4599432"/>
              <a:gd name="connsiteY18" fmla="*/ 237744 h 6217920"/>
              <a:gd name="connsiteX19" fmla="*/ 1124712 w 4599432"/>
              <a:gd name="connsiteY19" fmla="*/ 0 h 6217920"/>
              <a:gd name="connsiteX0" fmla="*/ 3602736 w 4599432"/>
              <a:gd name="connsiteY0" fmla="*/ 6199632 h 6217920"/>
              <a:gd name="connsiteX1" fmla="*/ 3813048 w 4599432"/>
              <a:gd name="connsiteY1" fmla="*/ 6217920 h 6217920"/>
              <a:gd name="connsiteX2" fmla="*/ 3877056 w 4599432"/>
              <a:gd name="connsiteY2" fmla="*/ 6007608 h 6217920"/>
              <a:gd name="connsiteX3" fmla="*/ 4297680 w 4599432"/>
              <a:gd name="connsiteY3" fmla="*/ 5614416 h 6217920"/>
              <a:gd name="connsiteX4" fmla="*/ 4434840 w 4599432"/>
              <a:gd name="connsiteY4" fmla="*/ 5614416 h 6217920"/>
              <a:gd name="connsiteX5" fmla="*/ 4599432 w 4599432"/>
              <a:gd name="connsiteY5" fmla="*/ 5440680 h 6217920"/>
              <a:gd name="connsiteX6" fmla="*/ 4553712 w 4599432"/>
              <a:gd name="connsiteY6" fmla="*/ 5349240 h 6217920"/>
              <a:gd name="connsiteX7" fmla="*/ 4343400 w 4599432"/>
              <a:gd name="connsiteY7" fmla="*/ 5276088 h 6217920"/>
              <a:gd name="connsiteX8" fmla="*/ 3986784 w 4599432"/>
              <a:gd name="connsiteY8" fmla="*/ 5385816 h 6217920"/>
              <a:gd name="connsiteX9" fmla="*/ 3621024 w 4599432"/>
              <a:gd name="connsiteY9" fmla="*/ 5138928 h 6217920"/>
              <a:gd name="connsiteX10" fmla="*/ 2176272 w 4599432"/>
              <a:gd name="connsiteY10" fmla="*/ 3602736 h 6217920"/>
              <a:gd name="connsiteX11" fmla="*/ 1640840 w 4599432"/>
              <a:gd name="connsiteY11" fmla="*/ 3015488 h 6217920"/>
              <a:gd name="connsiteX12" fmla="*/ 1225296 w 4599432"/>
              <a:gd name="connsiteY12" fmla="*/ 2788920 h 6217920"/>
              <a:gd name="connsiteX13" fmla="*/ 894080 w 4599432"/>
              <a:gd name="connsiteY13" fmla="*/ 2552192 h 6217920"/>
              <a:gd name="connsiteX14" fmla="*/ 365760 w 4599432"/>
              <a:gd name="connsiteY14" fmla="*/ 2185416 h 6217920"/>
              <a:gd name="connsiteX15" fmla="*/ 0 w 4599432"/>
              <a:gd name="connsiteY15" fmla="*/ 1527048 h 6217920"/>
              <a:gd name="connsiteX16" fmla="*/ 39624 w 4599432"/>
              <a:gd name="connsiteY16" fmla="*/ 837184 h 6217920"/>
              <a:gd name="connsiteX17" fmla="*/ 722376 w 4599432"/>
              <a:gd name="connsiteY17" fmla="*/ 502920 h 6217920"/>
              <a:gd name="connsiteX18" fmla="*/ 1115568 w 4599432"/>
              <a:gd name="connsiteY18" fmla="*/ 237744 h 6217920"/>
              <a:gd name="connsiteX19" fmla="*/ 1124712 w 4599432"/>
              <a:gd name="connsiteY19" fmla="*/ 0 h 6217920"/>
              <a:gd name="connsiteX0" fmla="*/ 3602736 w 4599432"/>
              <a:gd name="connsiteY0" fmla="*/ 6199632 h 6217920"/>
              <a:gd name="connsiteX1" fmla="*/ 3813048 w 4599432"/>
              <a:gd name="connsiteY1" fmla="*/ 6217920 h 6217920"/>
              <a:gd name="connsiteX2" fmla="*/ 3877056 w 4599432"/>
              <a:gd name="connsiteY2" fmla="*/ 6007608 h 6217920"/>
              <a:gd name="connsiteX3" fmla="*/ 4297680 w 4599432"/>
              <a:gd name="connsiteY3" fmla="*/ 5614416 h 6217920"/>
              <a:gd name="connsiteX4" fmla="*/ 4434840 w 4599432"/>
              <a:gd name="connsiteY4" fmla="*/ 5614416 h 6217920"/>
              <a:gd name="connsiteX5" fmla="*/ 4599432 w 4599432"/>
              <a:gd name="connsiteY5" fmla="*/ 5440680 h 6217920"/>
              <a:gd name="connsiteX6" fmla="*/ 4553712 w 4599432"/>
              <a:gd name="connsiteY6" fmla="*/ 5349240 h 6217920"/>
              <a:gd name="connsiteX7" fmla="*/ 4343400 w 4599432"/>
              <a:gd name="connsiteY7" fmla="*/ 5276088 h 6217920"/>
              <a:gd name="connsiteX8" fmla="*/ 3986784 w 4599432"/>
              <a:gd name="connsiteY8" fmla="*/ 5385816 h 6217920"/>
              <a:gd name="connsiteX9" fmla="*/ 3621024 w 4599432"/>
              <a:gd name="connsiteY9" fmla="*/ 5138928 h 6217920"/>
              <a:gd name="connsiteX10" fmla="*/ 2176272 w 4599432"/>
              <a:gd name="connsiteY10" fmla="*/ 3602736 h 6217920"/>
              <a:gd name="connsiteX11" fmla="*/ 1640840 w 4599432"/>
              <a:gd name="connsiteY11" fmla="*/ 3015488 h 6217920"/>
              <a:gd name="connsiteX12" fmla="*/ 1225296 w 4599432"/>
              <a:gd name="connsiteY12" fmla="*/ 2788920 h 6217920"/>
              <a:gd name="connsiteX13" fmla="*/ 894080 w 4599432"/>
              <a:gd name="connsiteY13" fmla="*/ 2552192 h 6217920"/>
              <a:gd name="connsiteX14" fmla="*/ 365760 w 4599432"/>
              <a:gd name="connsiteY14" fmla="*/ 2185416 h 6217920"/>
              <a:gd name="connsiteX15" fmla="*/ 0 w 4599432"/>
              <a:gd name="connsiteY15" fmla="*/ 1527048 h 6217920"/>
              <a:gd name="connsiteX16" fmla="*/ 39624 w 4599432"/>
              <a:gd name="connsiteY16" fmla="*/ 837184 h 6217920"/>
              <a:gd name="connsiteX17" fmla="*/ 707136 w 4599432"/>
              <a:gd name="connsiteY17" fmla="*/ 441960 h 6217920"/>
              <a:gd name="connsiteX18" fmla="*/ 1115568 w 4599432"/>
              <a:gd name="connsiteY18" fmla="*/ 237744 h 6217920"/>
              <a:gd name="connsiteX19" fmla="*/ 1124712 w 4599432"/>
              <a:gd name="connsiteY19" fmla="*/ 0 h 6217920"/>
              <a:gd name="connsiteX0" fmla="*/ 3602736 w 4599432"/>
              <a:gd name="connsiteY0" fmla="*/ 6199632 h 6217920"/>
              <a:gd name="connsiteX1" fmla="*/ 3813048 w 4599432"/>
              <a:gd name="connsiteY1" fmla="*/ 6217920 h 6217920"/>
              <a:gd name="connsiteX2" fmla="*/ 3877056 w 4599432"/>
              <a:gd name="connsiteY2" fmla="*/ 6007608 h 6217920"/>
              <a:gd name="connsiteX3" fmla="*/ 4297680 w 4599432"/>
              <a:gd name="connsiteY3" fmla="*/ 5614416 h 6217920"/>
              <a:gd name="connsiteX4" fmla="*/ 4434840 w 4599432"/>
              <a:gd name="connsiteY4" fmla="*/ 5614416 h 6217920"/>
              <a:gd name="connsiteX5" fmla="*/ 4599432 w 4599432"/>
              <a:gd name="connsiteY5" fmla="*/ 5440680 h 6217920"/>
              <a:gd name="connsiteX6" fmla="*/ 4553712 w 4599432"/>
              <a:gd name="connsiteY6" fmla="*/ 5349240 h 6217920"/>
              <a:gd name="connsiteX7" fmla="*/ 4343400 w 4599432"/>
              <a:gd name="connsiteY7" fmla="*/ 5276088 h 6217920"/>
              <a:gd name="connsiteX8" fmla="*/ 3986784 w 4599432"/>
              <a:gd name="connsiteY8" fmla="*/ 5385816 h 6217920"/>
              <a:gd name="connsiteX9" fmla="*/ 3621024 w 4599432"/>
              <a:gd name="connsiteY9" fmla="*/ 5138928 h 6217920"/>
              <a:gd name="connsiteX10" fmla="*/ 2176272 w 4599432"/>
              <a:gd name="connsiteY10" fmla="*/ 3602736 h 6217920"/>
              <a:gd name="connsiteX11" fmla="*/ 1640840 w 4599432"/>
              <a:gd name="connsiteY11" fmla="*/ 3015488 h 6217920"/>
              <a:gd name="connsiteX12" fmla="*/ 1225296 w 4599432"/>
              <a:gd name="connsiteY12" fmla="*/ 2788920 h 6217920"/>
              <a:gd name="connsiteX13" fmla="*/ 894080 w 4599432"/>
              <a:gd name="connsiteY13" fmla="*/ 2552192 h 6217920"/>
              <a:gd name="connsiteX14" fmla="*/ 365760 w 4599432"/>
              <a:gd name="connsiteY14" fmla="*/ 2185416 h 6217920"/>
              <a:gd name="connsiteX15" fmla="*/ 0 w 4599432"/>
              <a:gd name="connsiteY15" fmla="*/ 1527048 h 6217920"/>
              <a:gd name="connsiteX16" fmla="*/ 39624 w 4599432"/>
              <a:gd name="connsiteY16" fmla="*/ 837184 h 6217920"/>
              <a:gd name="connsiteX17" fmla="*/ 707136 w 4599432"/>
              <a:gd name="connsiteY17" fmla="*/ 441960 h 6217920"/>
              <a:gd name="connsiteX18" fmla="*/ 1095248 w 4599432"/>
              <a:gd name="connsiteY18" fmla="*/ 212344 h 6217920"/>
              <a:gd name="connsiteX19" fmla="*/ 1124712 w 4599432"/>
              <a:gd name="connsiteY19" fmla="*/ 0 h 621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9432" h="6217920">
                <a:moveTo>
                  <a:pt x="3602736" y="6199632"/>
                </a:moveTo>
                <a:lnTo>
                  <a:pt x="3813048" y="6217920"/>
                </a:lnTo>
                <a:lnTo>
                  <a:pt x="3877056" y="6007608"/>
                </a:lnTo>
                <a:lnTo>
                  <a:pt x="4297680" y="5614416"/>
                </a:lnTo>
                <a:lnTo>
                  <a:pt x="4434840" y="5614416"/>
                </a:lnTo>
                <a:lnTo>
                  <a:pt x="4599432" y="5440680"/>
                </a:lnTo>
                <a:lnTo>
                  <a:pt x="4553712" y="5349240"/>
                </a:lnTo>
                <a:lnTo>
                  <a:pt x="4343400" y="5276088"/>
                </a:lnTo>
                <a:lnTo>
                  <a:pt x="3986784" y="5385816"/>
                </a:lnTo>
                <a:lnTo>
                  <a:pt x="3621024" y="5138928"/>
                </a:lnTo>
                <a:lnTo>
                  <a:pt x="2176272" y="3602736"/>
                </a:lnTo>
                <a:lnTo>
                  <a:pt x="1640840" y="3015488"/>
                </a:lnTo>
                <a:lnTo>
                  <a:pt x="1225296" y="2788920"/>
                </a:lnTo>
                <a:lnTo>
                  <a:pt x="894080" y="2552192"/>
                </a:lnTo>
                <a:lnTo>
                  <a:pt x="365760" y="2185416"/>
                </a:lnTo>
                <a:lnTo>
                  <a:pt x="0" y="1527048"/>
                </a:lnTo>
                <a:lnTo>
                  <a:pt x="39624" y="837184"/>
                </a:lnTo>
                <a:lnTo>
                  <a:pt x="707136" y="441960"/>
                </a:lnTo>
                <a:lnTo>
                  <a:pt x="1095248" y="212344"/>
                </a:lnTo>
                <a:lnTo>
                  <a:pt x="1124712" y="0"/>
                </a:lnTo>
              </a:path>
            </a:pathLst>
          </a:custGeom>
          <a:noFill/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Forme libre : forme 7">
            <a:extLst>
              <a:ext uri="{FF2B5EF4-FFF2-40B4-BE49-F238E27FC236}"/>
            </a:extLst>
          </p:cNvPr>
          <p:cNvSpPr/>
          <p:nvPr/>
        </p:nvSpPr>
        <p:spPr>
          <a:xfrm>
            <a:off x="5568950" y="1892300"/>
            <a:ext cx="4699000" cy="4794250"/>
          </a:xfrm>
          <a:custGeom>
            <a:avLst/>
            <a:gdLst>
              <a:gd name="connsiteX0" fmla="*/ 0 w 4700016"/>
              <a:gd name="connsiteY0" fmla="*/ 1591056 h 4535424"/>
              <a:gd name="connsiteX1" fmla="*/ 704088 w 4700016"/>
              <a:gd name="connsiteY1" fmla="*/ 1261872 h 4535424"/>
              <a:gd name="connsiteX2" fmla="*/ 1133856 w 4700016"/>
              <a:gd name="connsiteY2" fmla="*/ 621792 h 4535424"/>
              <a:gd name="connsiteX3" fmla="*/ 1261872 w 4700016"/>
              <a:gd name="connsiteY3" fmla="*/ 521208 h 4535424"/>
              <a:gd name="connsiteX4" fmla="*/ 1600200 w 4700016"/>
              <a:gd name="connsiteY4" fmla="*/ 521208 h 4535424"/>
              <a:gd name="connsiteX5" fmla="*/ 2231136 w 4700016"/>
              <a:gd name="connsiteY5" fmla="*/ 0 h 4535424"/>
              <a:gd name="connsiteX6" fmla="*/ 3081528 w 4700016"/>
              <a:gd name="connsiteY6" fmla="*/ 1033272 h 4535424"/>
              <a:gd name="connsiteX7" fmla="*/ 4242816 w 4700016"/>
              <a:gd name="connsiteY7" fmla="*/ 2697480 h 4535424"/>
              <a:gd name="connsiteX8" fmla="*/ 4700016 w 4700016"/>
              <a:gd name="connsiteY8" fmla="*/ 3502152 h 4535424"/>
              <a:gd name="connsiteX9" fmla="*/ 4581144 w 4700016"/>
              <a:gd name="connsiteY9" fmla="*/ 3685032 h 4535424"/>
              <a:gd name="connsiteX10" fmla="*/ 4581144 w 4700016"/>
              <a:gd name="connsiteY10" fmla="*/ 3858768 h 4535424"/>
              <a:gd name="connsiteX11" fmla="*/ 4297680 w 4700016"/>
              <a:gd name="connsiteY11" fmla="*/ 4178808 h 4535424"/>
              <a:gd name="connsiteX12" fmla="*/ 4096512 w 4700016"/>
              <a:gd name="connsiteY12" fmla="*/ 4142232 h 4535424"/>
              <a:gd name="connsiteX13" fmla="*/ 3941064 w 4700016"/>
              <a:gd name="connsiteY13" fmla="*/ 4197096 h 4535424"/>
              <a:gd name="connsiteX14" fmla="*/ 3977640 w 4700016"/>
              <a:gd name="connsiteY14" fmla="*/ 4407408 h 4535424"/>
              <a:gd name="connsiteX15" fmla="*/ 3822192 w 4700016"/>
              <a:gd name="connsiteY15" fmla="*/ 4535424 h 4535424"/>
              <a:gd name="connsiteX0" fmla="*/ 0 w 4700016"/>
              <a:gd name="connsiteY0" fmla="*/ 1591056 h 4794504"/>
              <a:gd name="connsiteX1" fmla="*/ 704088 w 4700016"/>
              <a:gd name="connsiteY1" fmla="*/ 1261872 h 4794504"/>
              <a:gd name="connsiteX2" fmla="*/ 1133856 w 4700016"/>
              <a:gd name="connsiteY2" fmla="*/ 621792 h 4794504"/>
              <a:gd name="connsiteX3" fmla="*/ 1261872 w 4700016"/>
              <a:gd name="connsiteY3" fmla="*/ 521208 h 4794504"/>
              <a:gd name="connsiteX4" fmla="*/ 1600200 w 4700016"/>
              <a:gd name="connsiteY4" fmla="*/ 521208 h 4794504"/>
              <a:gd name="connsiteX5" fmla="*/ 2231136 w 4700016"/>
              <a:gd name="connsiteY5" fmla="*/ 0 h 4794504"/>
              <a:gd name="connsiteX6" fmla="*/ 3081528 w 4700016"/>
              <a:gd name="connsiteY6" fmla="*/ 1033272 h 4794504"/>
              <a:gd name="connsiteX7" fmla="*/ 4242816 w 4700016"/>
              <a:gd name="connsiteY7" fmla="*/ 2697480 h 4794504"/>
              <a:gd name="connsiteX8" fmla="*/ 4700016 w 4700016"/>
              <a:gd name="connsiteY8" fmla="*/ 3502152 h 4794504"/>
              <a:gd name="connsiteX9" fmla="*/ 4581144 w 4700016"/>
              <a:gd name="connsiteY9" fmla="*/ 3685032 h 4794504"/>
              <a:gd name="connsiteX10" fmla="*/ 4581144 w 4700016"/>
              <a:gd name="connsiteY10" fmla="*/ 3858768 h 4794504"/>
              <a:gd name="connsiteX11" fmla="*/ 4297680 w 4700016"/>
              <a:gd name="connsiteY11" fmla="*/ 4178808 h 4794504"/>
              <a:gd name="connsiteX12" fmla="*/ 4096512 w 4700016"/>
              <a:gd name="connsiteY12" fmla="*/ 4142232 h 4794504"/>
              <a:gd name="connsiteX13" fmla="*/ 3941064 w 4700016"/>
              <a:gd name="connsiteY13" fmla="*/ 4197096 h 4794504"/>
              <a:gd name="connsiteX14" fmla="*/ 3977640 w 4700016"/>
              <a:gd name="connsiteY14" fmla="*/ 4407408 h 4794504"/>
              <a:gd name="connsiteX15" fmla="*/ 3720592 w 4700016"/>
              <a:gd name="connsiteY15" fmla="*/ 4794504 h 479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00016" h="4794504">
                <a:moveTo>
                  <a:pt x="0" y="1591056"/>
                </a:moveTo>
                <a:lnTo>
                  <a:pt x="704088" y="1261872"/>
                </a:lnTo>
                <a:lnTo>
                  <a:pt x="1133856" y="621792"/>
                </a:lnTo>
                <a:lnTo>
                  <a:pt x="1261872" y="521208"/>
                </a:lnTo>
                <a:lnTo>
                  <a:pt x="1600200" y="521208"/>
                </a:lnTo>
                <a:lnTo>
                  <a:pt x="2231136" y="0"/>
                </a:lnTo>
                <a:lnTo>
                  <a:pt x="3081528" y="1033272"/>
                </a:lnTo>
                <a:lnTo>
                  <a:pt x="4242816" y="2697480"/>
                </a:lnTo>
                <a:lnTo>
                  <a:pt x="4700016" y="3502152"/>
                </a:lnTo>
                <a:lnTo>
                  <a:pt x="4581144" y="3685032"/>
                </a:lnTo>
                <a:lnTo>
                  <a:pt x="4581144" y="3858768"/>
                </a:lnTo>
                <a:lnTo>
                  <a:pt x="4297680" y="4178808"/>
                </a:lnTo>
                <a:lnTo>
                  <a:pt x="4096512" y="4142232"/>
                </a:lnTo>
                <a:lnTo>
                  <a:pt x="3941064" y="4197096"/>
                </a:lnTo>
                <a:lnTo>
                  <a:pt x="3977640" y="4407408"/>
                </a:lnTo>
                <a:cubicBezTo>
                  <a:pt x="3925824" y="4450080"/>
                  <a:pt x="3772408" y="4751832"/>
                  <a:pt x="3720592" y="4794504"/>
                </a:cubicBezTo>
              </a:path>
            </a:pathLst>
          </a:custGeom>
          <a:noFill/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Forme libre : forme 8">
            <a:extLst>
              <a:ext uri="{FF2B5EF4-FFF2-40B4-BE49-F238E27FC236}"/>
            </a:extLst>
          </p:cNvPr>
          <p:cNvSpPr/>
          <p:nvPr/>
        </p:nvSpPr>
        <p:spPr>
          <a:xfrm>
            <a:off x="6099175" y="430213"/>
            <a:ext cx="4598988" cy="6037262"/>
          </a:xfrm>
          <a:custGeom>
            <a:avLst/>
            <a:gdLst>
              <a:gd name="connsiteX0" fmla="*/ 3447288 w 4599432"/>
              <a:gd name="connsiteY0" fmla="*/ 5897880 h 6007608"/>
              <a:gd name="connsiteX1" fmla="*/ 3675888 w 4599432"/>
              <a:gd name="connsiteY1" fmla="*/ 6007608 h 6007608"/>
              <a:gd name="connsiteX2" fmla="*/ 3831336 w 4599432"/>
              <a:gd name="connsiteY2" fmla="*/ 5733288 h 6007608"/>
              <a:gd name="connsiteX3" fmla="*/ 4242816 w 4599432"/>
              <a:gd name="connsiteY3" fmla="*/ 5413248 h 6007608"/>
              <a:gd name="connsiteX4" fmla="*/ 4443984 w 4599432"/>
              <a:gd name="connsiteY4" fmla="*/ 5330952 h 6007608"/>
              <a:gd name="connsiteX5" fmla="*/ 4599432 w 4599432"/>
              <a:gd name="connsiteY5" fmla="*/ 5202936 h 6007608"/>
              <a:gd name="connsiteX6" fmla="*/ 4517136 w 4599432"/>
              <a:gd name="connsiteY6" fmla="*/ 4937760 h 6007608"/>
              <a:gd name="connsiteX7" fmla="*/ 3941064 w 4599432"/>
              <a:gd name="connsiteY7" fmla="*/ 5010912 h 6007608"/>
              <a:gd name="connsiteX8" fmla="*/ 3319272 w 4599432"/>
              <a:gd name="connsiteY8" fmla="*/ 4553712 h 6007608"/>
              <a:gd name="connsiteX9" fmla="*/ 1591056 w 4599432"/>
              <a:gd name="connsiteY9" fmla="*/ 2697480 h 6007608"/>
              <a:gd name="connsiteX10" fmla="*/ 1005840 w 4599432"/>
              <a:gd name="connsiteY10" fmla="*/ 2377440 h 6007608"/>
              <a:gd name="connsiteX11" fmla="*/ 338328 w 4599432"/>
              <a:gd name="connsiteY11" fmla="*/ 1901952 h 6007608"/>
              <a:gd name="connsiteX12" fmla="*/ 0 w 4599432"/>
              <a:gd name="connsiteY12" fmla="*/ 1207008 h 6007608"/>
              <a:gd name="connsiteX13" fmla="*/ 73152 w 4599432"/>
              <a:gd name="connsiteY13" fmla="*/ 603504 h 6007608"/>
              <a:gd name="connsiteX14" fmla="*/ 1033272 w 4599432"/>
              <a:gd name="connsiteY14" fmla="*/ 0 h 6007608"/>
              <a:gd name="connsiteX15" fmla="*/ 1179576 w 4599432"/>
              <a:gd name="connsiteY15" fmla="*/ 832104 h 6007608"/>
              <a:gd name="connsiteX16" fmla="*/ 1682496 w 4599432"/>
              <a:gd name="connsiteY16" fmla="*/ 1463040 h 6007608"/>
              <a:gd name="connsiteX0" fmla="*/ 3447288 w 4599432"/>
              <a:gd name="connsiteY0" fmla="*/ 5897880 h 6017768"/>
              <a:gd name="connsiteX1" fmla="*/ 3716528 w 4599432"/>
              <a:gd name="connsiteY1" fmla="*/ 6017768 h 6017768"/>
              <a:gd name="connsiteX2" fmla="*/ 3831336 w 4599432"/>
              <a:gd name="connsiteY2" fmla="*/ 5733288 h 6017768"/>
              <a:gd name="connsiteX3" fmla="*/ 4242816 w 4599432"/>
              <a:gd name="connsiteY3" fmla="*/ 5413248 h 6017768"/>
              <a:gd name="connsiteX4" fmla="*/ 4443984 w 4599432"/>
              <a:gd name="connsiteY4" fmla="*/ 5330952 h 6017768"/>
              <a:gd name="connsiteX5" fmla="*/ 4599432 w 4599432"/>
              <a:gd name="connsiteY5" fmla="*/ 5202936 h 6017768"/>
              <a:gd name="connsiteX6" fmla="*/ 4517136 w 4599432"/>
              <a:gd name="connsiteY6" fmla="*/ 4937760 h 6017768"/>
              <a:gd name="connsiteX7" fmla="*/ 3941064 w 4599432"/>
              <a:gd name="connsiteY7" fmla="*/ 5010912 h 6017768"/>
              <a:gd name="connsiteX8" fmla="*/ 3319272 w 4599432"/>
              <a:gd name="connsiteY8" fmla="*/ 4553712 h 6017768"/>
              <a:gd name="connsiteX9" fmla="*/ 1591056 w 4599432"/>
              <a:gd name="connsiteY9" fmla="*/ 2697480 h 6017768"/>
              <a:gd name="connsiteX10" fmla="*/ 1005840 w 4599432"/>
              <a:gd name="connsiteY10" fmla="*/ 2377440 h 6017768"/>
              <a:gd name="connsiteX11" fmla="*/ 338328 w 4599432"/>
              <a:gd name="connsiteY11" fmla="*/ 1901952 h 6017768"/>
              <a:gd name="connsiteX12" fmla="*/ 0 w 4599432"/>
              <a:gd name="connsiteY12" fmla="*/ 1207008 h 6017768"/>
              <a:gd name="connsiteX13" fmla="*/ 73152 w 4599432"/>
              <a:gd name="connsiteY13" fmla="*/ 603504 h 6017768"/>
              <a:gd name="connsiteX14" fmla="*/ 1033272 w 4599432"/>
              <a:gd name="connsiteY14" fmla="*/ 0 h 6017768"/>
              <a:gd name="connsiteX15" fmla="*/ 1179576 w 4599432"/>
              <a:gd name="connsiteY15" fmla="*/ 832104 h 6017768"/>
              <a:gd name="connsiteX16" fmla="*/ 1682496 w 4599432"/>
              <a:gd name="connsiteY16" fmla="*/ 1463040 h 6017768"/>
              <a:gd name="connsiteX0" fmla="*/ 3447288 w 4599432"/>
              <a:gd name="connsiteY0" fmla="*/ 5897880 h 6017768"/>
              <a:gd name="connsiteX1" fmla="*/ 3716528 w 4599432"/>
              <a:gd name="connsiteY1" fmla="*/ 6017768 h 6017768"/>
              <a:gd name="connsiteX2" fmla="*/ 3846576 w 4599432"/>
              <a:gd name="connsiteY2" fmla="*/ 5768848 h 6017768"/>
              <a:gd name="connsiteX3" fmla="*/ 4242816 w 4599432"/>
              <a:gd name="connsiteY3" fmla="*/ 5413248 h 6017768"/>
              <a:gd name="connsiteX4" fmla="*/ 4443984 w 4599432"/>
              <a:gd name="connsiteY4" fmla="*/ 5330952 h 6017768"/>
              <a:gd name="connsiteX5" fmla="*/ 4599432 w 4599432"/>
              <a:gd name="connsiteY5" fmla="*/ 5202936 h 6017768"/>
              <a:gd name="connsiteX6" fmla="*/ 4517136 w 4599432"/>
              <a:gd name="connsiteY6" fmla="*/ 4937760 h 6017768"/>
              <a:gd name="connsiteX7" fmla="*/ 3941064 w 4599432"/>
              <a:gd name="connsiteY7" fmla="*/ 5010912 h 6017768"/>
              <a:gd name="connsiteX8" fmla="*/ 3319272 w 4599432"/>
              <a:gd name="connsiteY8" fmla="*/ 4553712 h 6017768"/>
              <a:gd name="connsiteX9" fmla="*/ 1591056 w 4599432"/>
              <a:gd name="connsiteY9" fmla="*/ 2697480 h 6017768"/>
              <a:gd name="connsiteX10" fmla="*/ 1005840 w 4599432"/>
              <a:gd name="connsiteY10" fmla="*/ 2377440 h 6017768"/>
              <a:gd name="connsiteX11" fmla="*/ 338328 w 4599432"/>
              <a:gd name="connsiteY11" fmla="*/ 1901952 h 6017768"/>
              <a:gd name="connsiteX12" fmla="*/ 0 w 4599432"/>
              <a:gd name="connsiteY12" fmla="*/ 1207008 h 6017768"/>
              <a:gd name="connsiteX13" fmla="*/ 73152 w 4599432"/>
              <a:gd name="connsiteY13" fmla="*/ 603504 h 6017768"/>
              <a:gd name="connsiteX14" fmla="*/ 1033272 w 4599432"/>
              <a:gd name="connsiteY14" fmla="*/ 0 h 6017768"/>
              <a:gd name="connsiteX15" fmla="*/ 1179576 w 4599432"/>
              <a:gd name="connsiteY15" fmla="*/ 832104 h 6017768"/>
              <a:gd name="connsiteX16" fmla="*/ 1682496 w 4599432"/>
              <a:gd name="connsiteY16" fmla="*/ 1463040 h 6017768"/>
              <a:gd name="connsiteX0" fmla="*/ 3452368 w 4599432"/>
              <a:gd name="connsiteY0" fmla="*/ 5913120 h 6017768"/>
              <a:gd name="connsiteX1" fmla="*/ 3716528 w 4599432"/>
              <a:gd name="connsiteY1" fmla="*/ 6017768 h 6017768"/>
              <a:gd name="connsiteX2" fmla="*/ 3846576 w 4599432"/>
              <a:gd name="connsiteY2" fmla="*/ 5768848 h 6017768"/>
              <a:gd name="connsiteX3" fmla="*/ 4242816 w 4599432"/>
              <a:gd name="connsiteY3" fmla="*/ 5413248 h 6017768"/>
              <a:gd name="connsiteX4" fmla="*/ 4443984 w 4599432"/>
              <a:gd name="connsiteY4" fmla="*/ 5330952 h 6017768"/>
              <a:gd name="connsiteX5" fmla="*/ 4599432 w 4599432"/>
              <a:gd name="connsiteY5" fmla="*/ 5202936 h 6017768"/>
              <a:gd name="connsiteX6" fmla="*/ 4517136 w 4599432"/>
              <a:gd name="connsiteY6" fmla="*/ 4937760 h 6017768"/>
              <a:gd name="connsiteX7" fmla="*/ 3941064 w 4599432"/>
              <a:gd name="connsiteY7" fmla="*/ 5010912 h 6017768"/>
              <a:gd name="connsiteX8" fmla="*/ 3319272 w 4599432"/>
              <a:gd name="connsiteY8" fmla="*/ 4553712 h 6017768"/>
              <a:gd name="connsiteX9" fmla="*/ 1591056 w 4599432"/>
              <a:gd name="connsiteY9" fmla="*/ 2697480 h 6017768"/>
              <a:gd name="connsiteX10" fmla="*/ 1005840 w 4599432"/>
              <a:gd name="connsiteY10" fmla="*/ 2377440 h 6017768"/>
              <a:gd name="connsiteX11" fmla="*/ 338328 w 4599432"/>
              <a:gd name="connsiteY11" fmla="*/ 1901952 h 6017768"/>
              <a:gd name="connsiteX12" fmla="*/ 0 w 4599432"/>
              <a:gd name="connsiteY12" fmla="*/ 1207008 h 6017768"/>
              <a:gd name="connsiteX13" fmla="*/ 73152 w 4599432"/>
              <a:gd name="connsiteY13" fmla="*/ 603504 h 6017768"/>
              <a:gd name="connsiteX14" fmla="*/ 1033272 w 4599432"/>
              <a:gd name="connsiteY14" fmla="*/ 0 h 6017768"/>
              <a:gd name="connsiteX15" fmla="*/ 1179576 w 4599432"/>
              <a:gd name="connsiteY15" fmla="*/ 832104 h 6017768"/>
              <a:gd name="connsiteX16" fmla="*/ 1682496 w 4599432"/>
              <a:gd name="connsiteY16" fmla="*/ 1463040 h 6017768"/>
              <a:gd name="connsiteX0" fmla="*/ 3452368 w 4599432"/>
              <a:gd name="connsiteY0" fmla="*/ 5913120 h 5987288"/>
              <a:gd name="connsiteX1" fmla="*/ 3772408 w 4599432"/>
              <a:gd name="connsiteY1" fmla="*/ 5987288 h 5987288"/>
              <a:gd name="connsiteX2" fmla="*/ 3846576 w 4599432"/>
              <a:gd name="connsiteY2" fmla="*/ 5768848 h 5987288"/>
              <a:gd name="connsiteX3" fmla="*/ 4242816 w 4599432"/>
              <a:gd name="connsiteY3" fmla="*/ 5413248 h 5987288"/>
              <a:gd name="connsiteX4" fmla="*/ 4443984 w 4599432"/>
              <a:gd name="connsiteY4" fmla="*/ 5330952 h 5987288"/>
              <a:gd name="connsiteX5" fmla="*/ 4599432 w 4599432"/>
              <a:gd name="connsiteY5" fmla="*/ 5202936 h 5987288"/>
              <a:gd name="connsiteX6" fmla="*/ 4517136 w 4599432"/>
              <a:gd name="connsiteY6" fmla="*/ 4937760 h 5987288"/>
              <a:gd name="connsiteX7" fmla="*/ 3941064 w 4599432"/>
              <a:gd name="connsiteY7" fmla="*/ 5010912 h 5987288"/>
              <a:gd name="connsiteX8" fmla="*/ 3319272 w 4599432"/>
              <a:gd name="connsiteY8" fmla="*/ 4553712 h 5987288"/>
              <a:gd name="connsiteX9" fmla="*/ 1591056 w 4599432"/>
              <a:gd name="connsiteY9" fmla="*/ 2697480 h 5987288"/>
              <a:gd name="connsiteX10" fmla="*/ 1005840 w 4599432"/>
              <a:gd name="connsiteY10" fmla="*/ 2377440 h 5987288"/>
              <a:gd name="connsiteX11" fmla="*/ 338328 w 4599432"/>
              <a:gd name="connsiteY11" fmla="*/ 1901952 h 5987288"/>
              <a:gd name="connsiteX12" fmla="*/ 0 w 4599432"/>
              <a:gd name="connsiteY12" fmla="*/ 1207008 h 5987288"/>
              <a:gd name="connsiteX13" fmla="*/ 73152 w 4599432"/>
              <a:gd name="connsiteY13" fmla="*/ 603504 h 5987288"/>
              <a:gd name="connsiteX14" fmla="*/ 1033272 w 4599432"/>
              <a:gd name="connsiteY14" fmla="*/ 0 h 5987288"/>
              <a:gd name="connsiteX15" fmla="*/ 1179576 w 4599432"/>
              <a:gd name="connsiteY15" fmla="*/ 832104 h 5987288"/>
              <a:gd name="connsiteX16" fmla="*/ 1682496 w 4599432"/>
              <a:gd name="connsiteY16" fmla="*/ 1463040 h 5987288"/>
              <a:gd name="connsiteX0" fmla="*/ 3452368 w 4599432"/>
              <a:gd name="connsiteY0" fmla="*/ 5913120 h 5987288"/>
              <a:gd name="connsiteX1" fmla="*/ 3772408 w 4599432"/>
              <a:gd name="connsiteY1" fmla="*/ 5987288 h 5987288"/>
              <a:gd name="connsiteX2" fmla="*/ 3613912 w 4599432"/>
              <a:gd name="connsiteY2" fmla="*/ 5955792 h 5987288"/>
              <a:gd name="connsiteX3" fmla="*/ 3846576 w 4599432"/>
              <a:gd name="connsiteY3" fmla="*/ 5768848 h 5987288"/>
              <a:gd name="connsiteX4" fmla="*/ 4242816 w 4599432"/>
              <a:gd name="connsiteY4" fmla="*/ 5413248 h 5987288"/>
              <a:gd name="connsiteX5" fmla="*/ 4443984 w 4599432"/>
              <a:gd name="connsiteY5" fmla="*/ 5330952 h 5987288"/>
              <a:gd name="connsiteX6" fmla="*/ 4599432 w 4599432"/>
              <a:gd name="connsiteY6" fmla="*/ 5202936 h 5987288"/>
              <a:gd name="connsiteX7" fmla="*/ 4517136 w 4599432"/>
              <a:gd name="connsiteY7" fmla="*/ 4937760 h 5987288"/>
              <a:gd name="connsiteX8" fmla="*/ 3941064 w 4599432"/>
              <a:gd name="connsiteY8" fmla="*/ 5010912 h 5987288"/>
              <a:gd name="connsiteX9" fmla="*/ 3319272 w 4599432"/>
              <a:gd name="connsiteY9" fmla="*/ 4553712 h 5987288"/>
              <a:gd name="connsiteX10" fmla="*/ 1591056 w 4599432"/>
              <a:gd name="connsiteY10" fmla="*/ 2697480 h 5987288"/>
              <a:gd name="connsiteX11" fmla="*/ 1005840 w 4599432"/>
              <a:gd name="connsiteY11" fmla="*/ 2377440 h 5987288"/>
              <a:gd name="connsiteX12" fmla="*/ 338328 w 4599432"/>
              <a:gd name="connsiteY12" fmla="*/ 1901952 h 5987288"/>
              <a:gd name="connsiteX13" fmla="*/ 0 w 4599432"/>
              <a:gd name="connsiteY13" fmla="*/ 1207008 h 5987288"/>
              <a:gd name="connsiteX14" fmla="*/ 73152 w 4599432"/>
              <a:gd name="connsiteY14" fmla="*/ 603504 h 5987288"/>
              <a:gd name="connsiteX15" fmla="*/ 1033272 w 4599432"/>
              <a:gd name="connsiteY15" fmla="*/ 0 h 5987288"/>
              <a:gd name="connsiteX16" fmla="*/ 1179576 w 4599432"/>
              <a:gd name="connsiteY16" fmla="*/ 832104 h 5987288"/>
              <a:gd name="connsiteX17" fmla="*/ 1682496 w 4599432"/>
              <a:gd name="connsiteY17" fmla="*/ 1463040 h 5987288"/>
              <a:gd name="connsiteX0" fmla="*/ 3452368 w 4599432"/>
              <a:gd name="connsiteY0" fmla="*/ 5913120 h 5987288"/>
              <a:gd name="connsiteX1" fmla="*/ 3772408 w 4599432"/>
              <a:gd name="connsiteY1" fmla="*/ 5987288 h 5987288"/>
              <a:gd name="connsiteX2" fmla="*/ 3822192 w 4599432"/>
              <a:gd name="connsiteY2" fmla="*/ 5981192 h 5987288"/>
              <a:gd name="connsiteX3" fmla="*/ 3846576 w 4599432"/>
              <a:gd name="connsiteY3" fmla="*/ 5768848 h 5987288"/>
              <a:gd name="connsiteX4" fmla="*/ 4242816 w 4599432"/>
              <a:gd name="connsiteY4" fmla="*/ 5413248 h 5987288"/>
              <a:gd name="connsiteX5" fmla="*/ 4443984 w 4599432"/>
              <a:gd name="connsiteY5" fmla="*/ 5330952 h 5987288"/>
              <a:gd name="connsiteX6" fmla="*/ 4599432 w 4599432"/>
              <a:gd name="connsiteY6" fmla="*/ 5202936 h 5987288"/>
              <a:gd name="connsiteX7" fmla="*/ 4517136 w 4599432"/>
              <a:gd name="connsiteY7" fmla="*/ 4937760 h 5987288"/>
              <a:gd name="connsiteX8" fmla="*/ 3941064 w 4599432"/>
              <a:gd name="connsiteY8" fmla="*/ 5010912 h 5987288"/>
              <a:gd name="connsiteX9" fmla="*/ 3319272 w 4599432"/>
              <a:gd name="connsiteY9" fmla="*/ 4553712 h 5987288"/>
              <a:gd name="connsiteX10" fmla="*/ 1591056 w 4599432"/>
              <a:gd name="connsiteY10" fmla="*/ 2697480 h 5987288"/>
              <a:gd name="connsiteX11" fmla="*/ 1005840 w 4599432"/>
              <a:gd name="connsiteY11" fmla="*/ 2377440 h 5987288"/>
              <a:gd name="connsiteX12" fmla="*/ 338328 w 4599432"/>
              <a:gd name="connsiteY12" fmla="*/ 1901952 h 5987288"/>
              <a:gd name="connsiteX13" fmla="*/ 0 w 4599432"/>
              <a:gd name="connsiteY13" fmla="*/ 1207008 h 5987288"/>
              <a:gd name="connsiteX14" fmla="*/ 73152 w 4599432"/>
              <a:gd name="connsiteY14" fmla="*/ 603504 h 5987288"/>
              <a:gd name="connsiteX15" fmla="*/ 1033272 w 4599432"/>
              <a:gd name="connsiteY15" fmla="*/ 0 h 5987288"/>
              <a:gd name="connsiteX16" fmla="*/ 1179576 w 4599432"/>
              <a:gd name="connsiteY16" fmla="*/ 832104 h 5987288"/>
              <a:gd name="connsiteX17" fmla="*/ 1682496 w 4599432"/>
              <a:gd name="connsiteY17" fmla="*/ 1463040 h 5987288"/>
              <a:gd name="connsiteX0" fmla="*/ 3452368 w 4599432"/>
              <a:gd name="connsiteY0" fmla="*/ 5913120 h 6017768"/>
              <a:gd name="connsiteX1" fmla="*/ 3721608 w 4599432"/>
              <a:gd name="connsiteY1" fmla="*/ 6017768 h 6017768"/>
              <a:gd name="connsiteX2" fmla="*/ 3822192 w 4599432"/>
              <a:gd name="connsiteY2" fmla="*/ 5981192 h 6017768"/>
              <a:gd name="connsiteX3" fmla="*/ 3846576 w 4599432"/>
              <a:gd name="connsiteY3" fmla="*/ 5768848 h 6017768"/>
              <a:gd name="connsiteX4" fmla="*/ 4242816 w 4599432"/>
              <a:gd name="connsiteY4" fmla="*/ 5413248 h 6017768"/>
              <a:gd name="connsiteX5" fmla="*/ 4443984 w 4599432"/>
              <a:gd name="connsiteY5" fmla="*/ 5330952 h 6017768"/>
              <a:gd name="connsiteX6" fmla="*/ 4599432 w 4599432"/>
              <a:gd name="connsiteY6" fmla="*/ 5202936 h 6017768"/>
              <a:gd name="connsiteX7" fmla="*/ 4517136 w 4599432"/>
              <a:gd name="connsiteY7" fmla="*/ 4937760 h 6017768"/>
              <a:gd name="connsiteX8" fmla="*/ 3941064 w 4599432"/>
              <a:gd name="connsiteY8" fmla="*/ 5010912 h 6017768"/>
              <a:gd name="connsiteX9" fmla="*/ 3319272 w 4599432"/>
              <a:gd name="connsiteY9" fmla="*/ 4553712 h 6017768"/>
              <a:gd name="connsiteX10" fmla="*/ 1591056 w 4599432"/>
              <a:gd name="connsiteY10" fmla="*/ 2697480 h 6017768"/>
              <a:gd name="connsiteX11" fmla="*/ 1005840 w 4599432"/>
              <a:gd name="connsiteY11" fmla="*/ 2377440 h 6017768"/>
              <a:gd name="connsiteX12" fmla="*/ 338328 w 4599432"/>
              <a:gd name="connsiteY12" fmla="*/ 1901952 h 6017768"/>
              <a:gd name="connsiteX13" fmla="*/ 0 w 4599432"/>
              <a:gd name="connsiteY13" fmla="*/ 1207008 h 6017768"/>
              <a:gd name="connsiteX14" fmla="*/ 73152 w 4599432"/>
              <a:gd name="connsiteY14" fmla="*/ 603504 h 6017768"/>
              <a:gd name="connsiteX15" fmla="*/ 1033272 w 4599432"/>
              <a:gd name="connsiteY15" fmla="*/ 0 h 6017768"/>
              <a:gd name="connsiteX16" fmla="*/ 1179576 w 4599432"/>
              <a:gd name="connsiteY16" fmla="*/ 832104 h 6017768"/>
              <a:gd name="connsiteX17" fmla="*/ 1682496 w 4599432"/>
              <a:gd name="connsiteY17" fmla="*/ 1463040 h 6017768"/>
              <a:gd name="connsiteX0" fmla="*/ 3452368 w 4599432"/>
              <a:gd name="connsiteY0" fmla="*/ 5913120 h 6053328"/>
              <a:gd name="connsiteX1" fmla="*/ 3640328 w 4599432"/>
              <a:gd name="connsiteY1" fmla="*/ 6053328 h 6053328"/>
              <a:gd name="connsiteX2" fmla="*/ 3822192 w 4599432"/>
              <a:gd name="connsiteY2" fmla="*/ 5981192 h 6053328"/>
              <a:gd name="connsiteX3" fmla="*/ 3846576 w 4599432"/>
              <a:gd name="connsiteY3" fmla="*/ 5768848 h 6053328"/>
              <a:gd name="connsiteX4" fmla="*/ 4242816 w 4599432"/>
              <a:gd name="connsiteY4" fmla="*/ 5413248 h 6053328"/>
              <a:gd name="connsiteX5" fmla="*/ 4443984 w 4599432"/>
              <a:gd name="connsiteY5" fmla="*/ 5330952 h 6053328"/>
              <a:gd name="connsiteX6" fmla="*/ 4599432 w 4599432"/>
              <a:gd name="connsiteY6" fmla="*/ 5202936 h 6053328"/>
              <a:gd name="connsiteX7" fmla="*/ 4517136 w 4599432"/>
              <a:gd name="connsiteY7" fmla="*/ 4937760 h 6053328"/>
              <a:gd name="connsiteX8" fmla="*/ 3941064 w 4599432"/>
              <a:gd name="connsiteY8" fmla="*/ 5010912 h 6053328"/>
              <a:gd name="connsiteX9" fmla="*/ 3319272 w 4599432"/>
              <a:gd name="connsiteY9" fmla="*/ 4553712 h 6053328"/>
              <a:gd name="connsiteX10" fmla="*/ 1591056 w 4599432"/>
              <a:gd name="connsiteY10" fmla="*/ 2697480 h 6053328"/>
              <a:gd name="connsiteX11" fmla="*/ 1005840 w 4599432"/>
              <a:gd name="connsiteY11" fmla="*/ 2377440 h 6053328"/>
              <a:gd name="connsiteX12" fmla="*/ 338328 w 4599432"/>
              <a:gd name="connsiteY12" fmla="*/ 1901952 h 6053328"/>
              <a:gd name="connsiteX13" fmla="*/ 0 w 4599432"/>
              <a:gd name="connsiteY13" fmla="*/ 1207008 h 6053328"/>
              <a:gd name="connsiteX14" fmla="*/ 73152 w 4599432"/>
              <a:gd name="connsiteY14" fmla="*/ 603504 h 6053328"/>
              <a:gd name="connsiteX15" fmla="*/ 1033272 w 4599432"/>
              <a:gd name="connsiteY15" fmla="*/ 0 h 6053328"/>
              <a:gd name="connsiteX16" fmla="*/ 1179576 w 4599432"/>
              <a:gd name="connsiteY16" fmla="*/ 832104 h 6053328"/>
              <a:gd name="connsiteX17" fmla="*/ 1682496 w 4599432"/>
              <a:gd name="connsiteY17" fmla="*/ 1463040 h 6053328"/>
              <a:gd name="connsiteX0" fmla="*/ 3452368 w 4599432"/>
              <a:gd name="connsiteY0" fmla="*/ 5913120 h 6038088"/>
              <a:gd name="connsiteX1" fmla="*/ 3665728 w 4599432"/>
              <a:gd name="connsiteY1" fmla="*/ 6038088 h 6038088"/>
              <a:gd name="connsiteX2" fmla="*/ 3822192 w 4599432"/>
              <a:gd name="connsiteY2" fmla="*/ 5981192 h 6038088"/>
              <a:gd name="connsiteX3" fmla="*/ 3846576 w 4599432"/>
              <a:gd name="connsiteY3" fmla="*/ 5768848 h 6038088"/>
              <a:gd name="connsiteX4" fmla="*/ 4242816 w 4599432"/>
              <a:gd name="connsiteY4" fmla="*/ 5413248 h 6038088"/>
              <a:gd name="connsiteX5" fmla="*/ 4443984 w 4599432"/>
              <a:gd name="connsiteY5" fmla="*/ 5330952 h 6038088"/>
              <a:gd name="connsiteX6" fmla="*/ 4599432 w 4599432"/>
              <a:gd name="connsiteY6" fmla="*/ 5202936 h 6038088"/>
              <a:gd name="connsiteX7" fmla="*/ 4517136 w 4599432"/>
              <a:gd name="connsiteY7" fmla="*/ 4937760 h 6038088"/>
              <a:gd name="connsiteX8" fmla="*/ 3941064 w 4599432"/>
              <a:gd name="connsiteY8" fmla="*/ 5010912 h 6038088"/>
              <a:gd name="connsiteX9" fmla="*/ 3319272 w 4599432"/>
              <a:gd name="connsiteY9" fmla="*/ 4553712 h 6038088"/>
              <a:gd name="connsiteX10" fmla="*/ 1591056 w 4599432"/>
              <a:gd name="connsiteY10" fmla="*/ 2697480 h 6038088"/>
              <a:gd name="connsiteX11" fmla="*/ 1005840 w 4599432"/>
              <a:gd name="connsiteY11" fmla="*/ 2377440 h 6038088"/>
              <a:gd name="connsiteX12" fmla="*/ 338328 w 4599432"/>
              <a:gd name="connsiteY12" fmla="*/ 1901952 h 6038088"/>
              <a:gd name="connsiteX13" fmla="*/ 0 w 4599432"/>
              <a:gd name="connsiteY13" fmla="*/ 1207008 h 6038088"/>
              <a:gd name="connsiteX14" fmla="*/ 73152 w 4599432"/>
              <a:gd name="connsiteY14" fmla="*/ 603504 h 6038088"/>
              <a:gd name="connsiteX15" fmla="*/ 1033272 w 4599432"/>
              <a:gd name="connsiteY15" fmla="*/ 0 h 6038088"/>
              <a:gd name="connsiteX16" fmla="*/ 1179576 w 4599432"/>
              <a:gd name="connsiteY16" fmla="*/ 832104 h 6038088"/>
              <a:gd name="connsiteX17" fmla="*/ 1682496 w 4599432"/>
              <a:gd name="connsiteY17" fmla="*/ 1463040 h 6038088"/>
              <a:gd name="connsiteX0" fmla="*/ 3452368 w 4599432"/>
              <a:gd name="connsiteY0" fmla="*/ 5913120 h 6038088"/>
              <a:gd name="connsiteX1" fmla="*/ 3665728 w 4599432"/>
              <a:gd name="connsiteY1" fmla="*/ 6038088 h 6038088"/>
              <a:gd name="connsiteX2" fmla="*/ 3822192 w 4599432"/>
              <a:gd name="connsiteY2" fmla="*/ 5981192 h 6038088"/>
              <a:gd name="connsiteX3" fmla="*/ 3846576 w 4599432"/>
              <a:gd name="connsiteY3" fmla="*/ 5768848 h 6038088"/>
              <a:gd name="connsiteX4" fmla="*/ 4242816 w 4599432"/>
              <a:gd name="connsiteY4" fmla="*/ 5413248 h 6038088"/>
              <a:gd name="connsiteX5" fmla="*/ 4443984 w 4599432"/>
              <a:gd name="connsiteY5" fmla="*/ 5330952 h 6038088"/>
              <a:gd name="connsiteX6" fmla="*/ 4599432 w 4599432"/>
              <a:gd name="connsiteY6" fmla="*/ 5202936 h 6038088"/>
              <a:gd name="connsiteX7" fmla="*/ 4517136 w 4599432"/>
              <a:gd name="connsiteY7" fmla="*/ 4937760 h 6038088"/>
              <a:gd name="connsiteX8" fmla="*/ 3875024 w 4599432"/>
              <a:gd name="connsiteY8" fmla="*/ 5051552 h 6038088"/>
              <a:gd name="connsiteX9" fmla="*/ 3319272 w 4599432"/>
              <a:gd name="connsiteY9" fmla="*/ 4553712 h 6038088"/>
              <a:gd name="connsiteX10" fmla="*/ 1591056 w 4599432"/>
              <a:gd name="connsiteY10" fmla="*/ 2697480 h 6038088"/>
              <a:gd name="connsiteX11" fmla="*/ 1005840 w 4599432"/>
              <a:gd name="connsiteY11" fmla="*/ 2377440 h 6038088"/>
              <a:gd name="connsiteX12" fmla="*/ 338328 w 4599432"/>
              <a:gd name="connsiteY12" fmla="*/ 1901952 h 6038088"/>
              <a:gd name="connsiteX13" fmla="*/ 0 w 4599432"/>
              <a:gd name="connsiteY13" fmla="*/ 1207008 h 6038088"/>
              <a:gd name="connsiteX14" fmla="*/ 73152 w 4599432"/>
              <a:gd name="connsiteY14" fmla="*/ 603504 h 6038088"/>
              <a:gd name="connsiteX15" fmla="*/ 1033272 w 4599432"/>
              <a:gd name="connsiteY15" fmla="*/ 0 h 6038088"/>
              <a:gd name="connsiteX16" fmla="*/ 1179576 w 4599432"/>
              <a:gd name="connsiteY16" fmla="*/ 832104 h 6038088"/>
              <a:gd name="connsiteX17" fmla="*/ 1682496 w 4599432"/>
              <a:gd name="connsiteY17" fmla="*/ 1463040 h 6038088"/>
              <a:gd name="connsiteX0" fmla="*/ 3452368 w 4599432"/>
              <a:gd name="connsiteY0" fmla="*/ 5913120 h 6038088"/>
              <a:gd name="connsiteX1" fmla="*/ 3665728 w 4599432"/>
              <a:gd name="connsiteY1" fmla="*/ 6038088 h 6038088"/>
              <a:gd name="connsiteX2" fmla="*/ 3822192 w 4599432"/>
              <a:gd name="connsiteY2" fmla="*/ 5981192 h 6038088"/>
              <a:gd name="connsiteX3" fmla="*/ 3846576 w 4599432"/>
              <a:gd name="connsiteY3" fmla="*/ 5768848 h 6038088"/>
              <a:gd name="connsiteX4" fmla="*/ 4242816 w 4599432"/>
              <a:gd name="connsiteY4" fmla="*/ 5413248 h 6038088"/>
              <a:gd name="connsiteX5" fmla="*/ 4443984 w 4599432"/>
              <a:gd name="connsiteY5" fmla="*/ 5330952 h 6038088"/>
              <a:gd name="connsiteX6" fmla="*/ 4599432 w 4599432"/>
              <a:gd name="connsiteY6" fmla="*/ 5202936 h 6038088"/>
              <a:gd name="connsiteX7" fmla="*/ 4517136 w 4599432"/>
              <a:gd name="connsiteY7" fmla="*/ 4937760 h 6038088"/>
              <a:gd name="connsiteX8" fmla="*/ 3875024 w 4599432"/>
              <a:gd name="connsiteY8" fmla="*/ 5051552 h 6038088"/>
              <a:gd name="connsiteX9" fmla="*/ 3613912 w 4599432"/>
              <a:gd name="connsiteY9" fmla="*/ 4833112 h 6038088"/>
              <a:gd name="connsiteX10" fmla="*/ 3319272 w 4599432"/>
              <a:gd name="connsiteY10" fmla="*/ 4553712 h 6038088"/>
              <a:gd name="connsiteX11" fmla="*/ 1591056 w 4599432"/>
              <a:gd name="connsiteY11" fmla="*/ 2697480 h 6038088"/>
              <a:gd name="connsiteX12" fmla="*/ 1005840 w 4599432"/>
              <a:gd name="connsiteY12" fmla="*/ 2377440 h 6038088"/>
              <a:gd name="connsiteX13" fmla="*/ 338328 w 4599432"/>
              <a:gd name="connsiteY13" fmla="*/ 1901952 h 6038088"/>
              <a:gd name="connsiteX14" fmla="*/ 0 w 4599432"/>
              <a:gd name="connsiteY14" fmla="*/ 1207008 h 6038088"/>
              <a:gd name="connsiteX15" fmla="*/ 73152 w 4599432"/>
              <a:gd name="connsiteY15" fmla="*/ 603504 h 6038088"/>
              <a:gd name="connsiteX16" fmla="*/ 1033272 w 4599432"/>
              <a:gd name="connsiteY16" fmla="*/ 0 h 6038088"/>
              <a:gd name="connsiteX17" fmla="*/ 1179576 w 4599432"/>
              <a:gd name="connsiteY17" fmla="*/ 832104 h 6038088"/>
              <a:gd name="connsiteX18" fmla="*/ 1682496 w 4599432"/>
              <a:gd name="connsiteY18" fmla="*/ 1463040 h 6038088"/>
              <a:gd name="connsiteX0" fmla="*/ 3452368 w 4599432"/>
              <a:gd name="connsiteY0" fmla="*/ 5913120 h 6038088"/>
              <a:gd name="connsiteX1" fmla="*/ 3665728 w 4599432"/>
              <a:gd name="connsiteY1" fmla="*/ 6038088 h 6038088"/>
              <a:gd name="connsiteX2" fmla="*/ 3822192 w 4599432"/>
              <a:gd name="connsiteY2" fmla="*/ 5981192 h 6038088"/>
              <a:gd name="connsiteX3" fmla="*/ 3846576 w 4599432"/>
              <a:gd name="connsiteY3" fmla="*/ 5768848 h 6038088"/>
              <a:gd name="connsiteX4" fmla="*/ 4242816 w 4599432"/>
              <a:gd name="connsiteY4" fmla="*/ 5413248 h 6038088"/>
              <a:gd name="connsiteX5" fmla="*/ 4443984 w 4599432"/>
              <a:gd name="connsiteY5" fmla="*/ 5330952 h 6038088"/>
              <a:gd name="connsiteX6" fmla="*/ 4599432 w 4599432"/>
              <a:gd name="connsiteY6" fmla="*/ 5202936 h 6038088"/>
              <a:gd name="connsiteX7" fmla="*/ 4517136 w 4599432"/>
              <a:gd name="connsiteY7" fmla="*/ 4937760 h 6038088"/>
              <a:gd name="connsiteX8" fmla="*/ 3875024 w 4599432"/>
              <a:gd name="connsiteY8" fmla="*/ 5051552 h 6038088"/>
              <a:gd name="connsiteX9" fmla="*/ 3593592 w 4599432"/>
              <a:gd name="connsiteY9" fmla="*/ 4848352 h 6038088"/>
              <a:gd name="connsiteX10" fmla="*/ 3319272 w 4599432"/>
              <a:gd name="connsiteY10" fmla="*/ 4553712 h 6038088"/>
              <a:gd name="connsiteX11" fmla="*/ 1591056 w 4599432"/>
              <a:gd name="connsiteY11" fmla="*/ 2697480 h 6038088"/>
              <a:gd name="connsiteX12" fmla="*/ 1005840 w 4599432"/>
              <a:gd name="connsiteY12" fmla="*/ 2377440 h 6038088"/>
              <a:gd name="connsiteX13" fmla="*/ 338328 w 4599432"/>
              <a:gd name="connsiteY13" fmla="*/ 1901952 h 6038088"/>
              <a:gd name="connsiteX14" fmla="*/ 0 w 4599432"/>
              <a:gd name="connsiteY14" fmla="*/ 1207008 h 6038088"/>
              <a:gd name="connsiteX15" fmla="*/ 73152 w 4599432"/>
              <a:gd name="connsiteY15" fmla="*/ 603504 h 6038088"/>
              <a:gd name="connsiteX16" fmla="*/ 1033272 w 4599432"/>
              <a:gd name="connsiteY16" fmla="*/ 0 h 6038088"/>
              <a:gd name="connsiteX17" fmla="*/ 1179576 w 4599432"/>
              <a:gd name="connsiteY17" fmla="*/ 832104 h 6038088"/>
              <a:gd name="connsiteX18" fmla="*/ 1682496 w 4599432"/>
              <a:gd name="connsiteY18" fmla="*/ 1463040 h 6038088"/>
              <a:gd name="connsiteX0" fmla="*/ 3452368 w 4599432"/>
              <a:gd name="connsiteY0" fmla="*/ 5913120 h 6038088"/>
              <a:gd name="connsiteX1" fmla="*/ 3665728 w 4599432"/>
              <a:gd name="connsiteY1" fmla="*/ 6038088 h 6038088"/>
              <a:gd name="connsiteX2" fmla="*/ 3822192 w 4599432"/>
              <a:gd name="connsiteY2" fmla="*/ 5981192 h 6038088"/>
              <a:gd name="connsiteX3" fmla="*/ 3846576 w 4599432"/>
              <a:gd name="connsiteY3" fmla="*/ 5768848 h 6038088"/>
              <a:gd name="connsiteX4" fmla="*/ 4242816 w 4599432"/>
              <a:gd name="connsiteY4" fmla="*/ 5413248 h 6038088"/>
              <a:gd name="connsiteX5" fmla="*/ 4443984 w 4599432"/>
              <a:gd name="connsiteY5" fmla="*/ 5330952 h 6038088"/>
              <a:gd name="connsiteX6" fmla="*/ 4599432 w 4599432"/>
              <a:gd name="connsiteY6" fmla="*/ 5202936 h 6038088"/>
              <a:gd name="connsiteX7" fmla="*/ 4517136 w 4599432"/>
              <a:gd name="connsiteY7" fmla="*/ 4937760 h 6038088"/>
              <a:gd name="connsiteX8" fmla="*/ 3875024 w 4599432"/>
              <a:gd name="connsiteY8" fmla="*/ 5051552 h 6038088"/>
              <a:gd name="connsiteX9" fmla="*/ 3593592 w 4599432"/>
              <a:gd name="connsiteY9" fmla="*/ 4848352 h 6038088"/>
              <a:gd name="connsiteX10" fmla="*/ 3319272 w 4599432"/>
              <a:gd name="connsiteY10" fmla="*/ 4553712 h 6038088"/>
              <a:gd name="connsiteX11" fmla="*/ 1591056 w 4599432"/>
              <a:gd name="connsiteY11" fmla="*/ 2697480 h 6038088"/>
              <a:gd name="connsiteX12" fmla="*/ 1005840 w 4599432"/>
              <a:gd name="connsiteY12" fmla="*/ 2377440 h 6038088"/>
              <a:gd name="connsiteX13" fmla="*/ 338328 w 4599432"/>
              <a:gd name="connsiteY13" fmla="*/ 1901952 h 6038088"/>
              <a:gd name="connsiteX14" fmla="*/ 0 w 4599432"/>
              <a:gd name="connsiteY14" fmla="*/ 1207008 h 6038088"/>
              <a:gd name="connsiteX15" fmla="*/ 17272 w 4599432"/>
              <a:gd name="connsiteY15" fmla="*/ 603504 h 6038088"/>
              <a:gd name="connsiteX16" fmla="*/ 1033272 w 4599432"/>
              <a:gd name="connsiteY16" fmla="*/ 0 h 6038088"/>
              <a:gd name="connsiteX17" fmla="*/ 1179576 w 4599432"/>
              <a:gd name="connsiteY17" fmla="*/ 832104 h 6038088"/>
              <a:gd name="connsiteX18" fmla="*/ 1682496 w 4599432"/>
              <a:gd name="connsiteY18" fmla="*/ 1463040 h 6038088"/>
              <a:gd name="connsiteX0" fmla="*/ 3452368 w 4599432"/>
              <a:gd name="connsiteY0" fmla="*/ 5913120 h 6038088"/>
              <a:gd name="connsiteX1" fmla="*/ 3665728 w 4599432"/>
              <a:gd name="connsiteY1" fmla="*/ 6038088 h 6038088"/>
              <a:gd name="connsiteX2" fmla="*/ 3822192 w 4599432"/>
              <a:gd name="connsiteY2" fmla="*/ 5981192 h 6038088"/>
              <a:gd name="connsiteX3" fmla="*/ 3846576 w 4599432"/>
              <a:gd name="connsiteY3" fmla="*/ 5768848 h 6038088"/>
              <a:gd name="connsiteX4" fmla="*/ 4242816 w 4599432"/>
              <a:gd name="connsiteY4" fmla="*/ 5413248 h 6038088"/>
              <a:gd name="connsiteX5" fmla="*/ 4443984 w 4599432"/>
              <a:gd name="connsiteY5" fmla="*/ 5330952 h 6038088"/>
              <a:gd name="connsiteX6" fmla="*/ 4599432 w 4599432"/>
              <a:gd name="connsiteY6" fmla="*/ 5202936 h 6038088"/>
              <a:gd name="connsiteX7" fmla="*/ 4517136 w 4599432"/>
              <a:gd name="connsiteY7" fmla="*/ 4937760 h 6038088"/>
              <a:gd name="connsiteX8" fmla="*/ 3875024 w 4599432"/>
              <a:gd name="connsiteY8" fmla="*/ 5051552 h 6038088"/>
              <a:gd name="connsiteX9" fmla="*/ 3593592 w 4599432"/>
              <a:gd name="connsiteY9" fmla="*/ 4848352 h 6038088"/>
              <a:gd name="connsiteX10" fmla="*/ 3319272 w 4599432"/>
              <a:gd name="connsiteY10" fmla="*/ 4553712 h 6038088"/>
              <a:gd name="connsiteX11" fmla="*/ 1591056 w 4599432"/>
              <a:gd name="connsiteY11" fmla="*/ 2697480 h 6038088"/>
              <a:gd name="connsiteX12" fmla="*/ 1005840 w 4599432"/>
              <a:gd name="connsiteY12" fmla="*/ 2377440 h 6038088"/>
              <a:gd name="connsiteX13" fmla="*/ 338328 w 4599432"/>
              <a:gd name="connsiteY13" fmla="*/ 1901952 h 6038088"/>
              <a:gd name="connsiteX14" fmla="*/ 0 w 4599432"/>
              <a:gd name="connsiteY14" fmla="*/ 1207008 h 6038088"/>
              <a:gd name="connsiteX15" fmla="*/ 17272 w 4599432"/>
              <a:gd name="connsiteY15" fmla="*/ 603504 h 6038088"/>
              <a:gd name="connsiteX16" fmla="*/ 1033272 w 4599432"/>
              <a:gd name="connsiteY16" fmla="*/ 0 h 6038088"/>
              <a:gd name="connsiteX17" fmla="*/ 1235456 w 4599432"/>
              <a:gd name="connsiteY17" fmla="*/ 811784 h 6038088"/>
              <a:gd name="connsiteX18" fmla="*/ 1682496 w 4599432"/>
              <a:gd name="connsiteY18" fmla="*/ 1463040 h 603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99432" h="6038088">
                <a:moveTo>
                  <a:pt x="3452368" y="5913120"/>
                </a:moveTo>
                <a:lnTo>
                  <a:pt x="3665728" y="6038088"/>
                </a:lnTo>
                <a:lnTo>
                  <a:pt x="3822192" y="5981192"/>
                </a:lnTo>
                <a:lnTo>
                  <a:pt x="3846576" y="5768848"/>
                </a:lnTo>
                <a:lnTo>
                  <a:pt x="4242816" y="5413248"/>
                </a:lnTo>
                <a:lnTo>
                  <a:pt x="4443984" y="5330952"/>
                </a:lnTo>
                <a:lnTo>
                  <a:pt x="4599432" y="5202936"/>
                </a:lnTo>
                <a:lnTo>
                  <a:pt x="4517136" y="4937760"/>
                </a:lnTo>
                <a:lnTo>
                  <a:pt x="3875024" y="5051552"/>
                </a:lnTo>
                <a:lnTo>
                  <a:pt x="3593592" y="4848352"/>
                </a:lnTo>
                <a:lnTo>
                  <a:pt x="3319272" y="4553712"/>
                </a:lnTo>
                <a:lnTo>
                  <a:pt x="1591056" y="2697480"/>
                </a:lnTo>
                <a:lnTo>
                  <a:pt x="1005840" y="2377440"/>
                </a:lnTo>
                <a:lnTo>
                  <a:pt x="338328" y="1901952"/>
                </a:lnTo>
                <a:lnTo>
                  <a:pt x="0" y="1207008"/>
                </a:lnTo>
                <a:lnTo>
                  <a:pt x="17272" y="603504"/>
                </a:lnTo>
                <a:lnTo>
                  <a:pt x="1033272" y="0"/>
                </a:lnTo>
                <a:lnTo>
                  <a:pt x="1235456" y="811784"/>
                </a:lnTo>
                <a:lnTo>
                  <a:pt x="1682496" y="146304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Forme libre : forme 9">
            <a:extLst>
              <a:ext uri="{FF2B5EF4-FFF2-40B4-BE49-F238E27FC236}"/>
            </a:extLst>
          </p:cNvPr>
          <p:cNvSpPr/>
          <p:nvPr/>
        </p:nvSpPr>
        <p:spPr>
          <a:xfrm>
            <a:off x="5549900" y="1792288"/>
            <a:ext cx="5816600" cy="4510087"/>
          </a:xfrm>
          <a:custGeom>
            <a:avLst/>
            <a:gdLst>
              <a:gd name="connsiteX0" fmla="*/ 0 w 5815584"/>
              <a:gd name="connsiteY0" fmla="*/ 1581912 h 4535424"/>
              <a:gd name="connsiteX1" fmla="*/ 640080 w 5815584"/>
              <a:gd name="connsiteY1" fmla="*/ 1298448 h 4535424"/>
              <a:gd name="connsiteX2" fmla="*/ 1197864 w 5815584"/>
              <a:gd name="connsiteY2" fmla="*/ 576072 h 4535424"/>
              <a:gd name="connsiteX3" fmla="*/ 1563624 w 5815584"/>
              <a:gd name="connsiteY3" fmla="*/ 557784 h 4535424"/>
              <a:gd name="connsiteX4" fmla="*/ 2157984 w 5815584"/>
              <a:gd name="connsiteY4" fmla="*/ 109728 h 4535424"/>
              <a:gd name="connsiteX5" fmla="*/ 2386584 w 5815584"/>
              <a:gd name="connsiteY5" fmla="*/ 0 h 4535424"/>
              <a:gd name="connsiteX6" fmla="*/ 3108960 w 5815584"/>
              <a:gd name="connsiteY6" fmla="*/ 996696 h 4535424"/>
              <a:gd name="connsiteX7" fmla="*/ 3611880 w 5815584"/>
              <a:gd name="connsiteY7" fmla="*/ 1636776 h 4535424"/>
              <a:gd name="connsiteX8" fmla="*/ 4480560 w 5815584"/>
              <a:gd name="connsiteY8" fmla="*/ 2843784 h 4535424"/>
              <a:gd name="connsiteX9" fmla="*/ 4809744 w 5815584"/>
              <a:gd name="connsiteY9" fmla="*/ 3575304 h 4535424"/>
              <a:gd name="connsiteX10" fmla="*/ 5120640 w 5815584"/>
              <a:gd name="connsiteY10" fmla="*/ 3465576 h 4535424"/>
              <a:gd name="connsiteX11" fmla="*/ 5175504 w 5815584"/>
              <a:gd name="connsiteY11" fmla="*/ 3785616 h 4535424"/>
              <a:gd name="connsiteX12" fmla="*/ 5495544 w 5815584"/>
              <a:gd name="connsiteY12" fmla="*/ 3886200 h 4535424"/>
              <a:gd name="connsiteX13" fmla="*/ 5641848 w 5815584"/>
              <a:gd name="connsiteY13" fmla="*/ 4480560 h 4535424"/>
              <a:gd name="connsiteX14" fmla="*/ 5815584 w 5815584"/>
              <a:gd name="connsiteY14" fmla="*/ 4535424 h 4535424"/>
              <a:gd name="connsiteX0" fmla="*/ 0 w 5815584"/>
              <a:gd name="connsiteY0" fmla="*/ 1581912 h 4535424"/>
              <a:gd name="connsiteX1" fmla="*/ 640080 w 5815584"/>
              <a:gd name="connsiteY1" fmla="*/ 1298448 h 4535424"/>
              <a:gd name="connsiteX2" fmla="*/ 1197864 w 5815584"/>
              <a:gd name="connsiteY2" fmla="*/ 576072 h 4535424"/>
              <a:gd name="connsiteX3" fmla="*/ 1563624 w 5815584"/>
              <a:gd name="connsiteY3" fmla="*/ 557784 h 4535424"/>
              <a:gd name="connsiteX4" fmla="*/ 2157984 w 5815584"/>
              <a:gd name="connsiteY4" fmla="*/ 109728 h 4535424"/>
              <a:gd name="connsiteX5" fmla="*/ 2386584 w 5815584"/>
              <a:gd name="connsiteY5" fmla="*/ 0 h 4535424"/>
              <a:gd name="connsiteX6" fmla="*/ 3108960 w 5815584"/>
              <a:gd name="connsiteY6" fmla="*/ 996696 h 4535424"/>
              <a:gd name="connsiteX7" fmla="*/ 3611880 w 5815584"/>
              <a:gd name="connsiteY7" fmla="*/ 1636776 h 4535424"/>
              <a:gd name="connsiteX8" fmla="*/ 4480560 w 5815584"/>
              <a:gd name="connsiteY8" fmla="*/ 2843784 h 4535424"/>
              <a:gd name="connsiteX9" fmla="*/ 4809744 w 5815584"/>
              <a:gd name="connsiteY9" fmla="*/ 3575304 h 4535424"/>
              <a:gd name="connsiteX10" fmla="*/ 5090160 w 5815584"/>
              <a:gd name="connsiteY10" fmla="*/ 3536696 h 4535424"/>
              <a:gd name="connsiteX11" fmla="*/ 5175504 w 5815584"/>
              <a:gd name="connsiteY11" fmla="*/ 3785616 h 4535424"/>
              <a:gd name="connsiteX12" fmla="*/ 5495544 w 5815584"/>
              <a:gd name="connsiteY12" fmla="*/ 3886200 h 4535424"/>
              <a:gd name="connsiteX13" fmla="*/ 5641848 w 5815584"/>
              <a:gd name="connsiteY13" fmla="*/ 4480560 h 4535424"/>
              <a:gd name="connsiteX14" fmla="*/ 5815584 w 5815584"/>
              <a:gd name="connsiteY14" fmla="*/ 4535424 h 4535424"/>
              <a:gd name="connsiteX0" fmla="*/ 0 w 5815584"/>
              <a:gd name="connsiteY0" fmla="*/ 1581912 h 4510024"/>
              <a:gd name="connsiteX1" fmla="*/ 640080 w 5815584"/>
              <a:gd name="connsiteY1" fmla="*/ 1298448 h 4510024"/>
              <a:gd name="connsiteX2" fmla="*/ 1197864 w 5815584"/>
              <a:gd name="connsiteY2" fmla="*/ 576072 h 4510024"/>
              <a:gd name="connsiteX3" fmla="*/ 1563624 w 5815584"/>
              <a:gd name="connsiteY3" fmla="*/ 557784 h 4510024"/>
              <a:gd name="connsiteX4" fmla="*/ 2157984 w 5815584"/>
              <a:gd name="connsiteY4" fmla="*/ 109728 h 4510024"/>
              <a:gd name="connsiteX5" fmla="*/ 2386584 w 5815584"/>
              <a:gd name="connsiteY5" fmla="*/ 0 h 4510024"/>
              <a:gd name="connsiteX6" fmla="*/ 3108960 w 5815584"/>
              <a:gd name="connsiteY6" fmla="*/ 996696 h 4510024"/>
              <a:gd name="connsiteX7" fmla="*/ 3611880 w 5815584"/>
              <a:gd name="connsiteY7" fmla="*/ 1636776 h 4510024"/>
              <a:gd name="connsiteX8" fmla="*/ 4480560 w 5815584"/>
              <a:gd name="connsiteY8" fmla="*/ 2843784 h 4510024"/>
              <a:gd name="connsiteX9" fmla="*/ 4809744 w 5815584"/>
              <a:gd name="connsiteY9" fmla="*/ 3575304 h 4510024"/>
              <a:gd name="connsiteX10" fmla="*/ 5090160 w 5815584"/>
              <a:gd name="connsiteY10" fmla="*/ 3536696 h 4510024"/>
              <a:gd name="connsiteX11" fmla="*/ 5175504 w 5815584"/>
              <a:gd name="connsiteY11" fmla="*/ 3785616 h 4510024"/>
              <a:gd name="connsiteX12" fmla="*/ 5495544 w 5815584"/>
              <a:gd name="connsiteY12" fmla="*/ 3886200 h 4510024"/>
              <a:gd name="connsiteX13" fmla="*/ 5641848 w 5815584"/>
              <a:gd name="connsiteY13" fmla="*/ 4480560 h 4510024"/>
              <a:gd name="connsiteX14" fmla="*/ 5815584 w 5815584"/>
              <a:gd name="connsiteY14" fmla="*/ 4510024 h 451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15584" h="4510024">
                <a:moveTo>
                  <a:pt x="0" y="1581912"/>
                </a:moveTo>
                <a:lnTo>
                  <a:pt x="640080" y="1298448"/>
                </a:lnTo>
                <a:lnTo>
                  <a:pt x="1197864" y="576072"/>
                </a:lnTo>
                <a:lnTo>
                  <a:pt x="1563624" y="557784"/>
                </a:lnTo>
                <a:lnTo>
                  <a:pt x="2157984" y="109728"/>
                </a:lnTo>
                <a:lnTo>
                  <a:pt x="2386584" y="0"/>
                </a:lnTo>
                <a:lnTo>
                  <a:pt x="3108960" y="996696"/>
                </a:lnTo>
                <a:lnTo>
                  <a:pt x="3611880" y="1636776"/>
                </a:lnTo>
                <a:lnTo>
                  <a:pt x="4480560" y="2843784"/>
                </a:lnTo>
                <a:lnTo>
                  <a:pt x="4809744" y="3575304"/>
                </a:lnTo>
                <a:lnTo>
                  <a:pt x="5090160" y="3536696"/>
                </a:lnTo>
                <a:lnTo>
                  <a:pt x="5175504" y="3785616"/>
                </a:lnTo>
                <a:lnTo>
                  <a:pt x="5495544" y="3886200"/>
                </a:lnTo>
                <a:lnTo>
                  <a:pt x="5641848" y="4480560"/>
                </a:lnTo>
                <a:lnTo>
                  <a:pt x="5815584" y="4510024"/>
                </a:lnTo>
              </a:path>
            </a:pathLst>
          </a:custGeom>
          <a:noFill/>
          <a:ln w="38100">
            <a:solidFill>
              <a:srgbClr val="843C0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Forme libre : forme 10">
            <a:extLst>
              <a:ext uri="{FF2B5EF4-FFF2-40B4-BE49-F238E27FC236}"/>
            </a:extLst>
          </p:cNvPr>
          <p:cNvSpPr/>
          <p:nvPr/>
        </p:nvSpPr>
        <p:spPr>
          <a:xfrm>
            <a:off x="6165850" y="508000"/>
            <a:ext cx="4597400" cy="5087938"/>
          </a:xfrm>
          <a:custGeom>
            <a:avLst/>
            <a:gdLst>
              <a:gd name="connsiteX0" fmla="*/ 3438144 w 4626864"/>
              <a:gd name="connsiteY0" fmla="*/ 5952744 h 5952744"/>
              <a:gd name="connsiteX1" fmla="*/ 3739896 w 4626864"/>
              <a:gd name="connsiteY1" fmla="*/ 5925312 h 5952744"/>
              <a:gd name="connsiteX2" fmla="*/ 3831336 w 4626864"/>
              <a:gd name="connsiteY2" fmla="*/ 5724144 h 5952744"/>
              <a:gd name="connsiteX3" fmla="*/ 4270248 w 4626864"/>
              <a:gd name="connsiteY3" fmla="*/ 5376672 h 5952744"/>
              <a:gd name="connsiteX4" fmla="*/ 4434840 w 4626864"/>
              <a:gd name="connsiteY4" fmla="*/ 5294376 h 5952744"/>
              <a:gd name="connsiteX5" fmla="*/ 4626864 w 4626864"/>
              <a:gd name="connsiteY5" fmla="*/ 5093208 h 5952744"/>
              <a:gd name="connsiteX6" fmla="*/ 4517136 w 4626864"/>
              <a:gd name="connsiteY6" fmla="*/ 4727448 h 5952744"/>
              <a:gd name="connsiteX7" fmla="*/ 4224528 w 4626864"/>
              <a:gd name="connsiteY7" fmla="*/ 4828032 h 5952744"/>
              <a:gd name="connsiteX8" fmla="*/ 3922776 w 4626864"/>
              <a:gd name="connsiteY8" fmla="*/ 4837176 h 5952744"/>
              <a:gd name="connsiteX9" fmla="*/ 3182112 w 4626864"/>
              <a:gd name="connsiteY9" fmla="*/ 4261104 h 5952744"/>
              <a:gd name="connsiteX10" fmla="*/ 1600200 w 4626864"/>
              <a:gd name="connsiteY10" fmla="*/ 2551176 h 5952744"/>
              <a:gd name="connsiteX11" fmla="*/ 704088 w 4626864"/>
              <a:gd name="connsiteY11" fmla="*/ 2020824 h 5952744"/>
              <a:gd name="connsiteX12" fmla="*/ 329184 w 4626864"/>
              <a:gd name="connsiteY12" fmla="*/ 1728216 h 5952744"/>
              <a:gd name="connsiteX13" fmla="*/ 0 w 4626864"/>
              <a:gd name="connsiteY13" fmla="*/ 1088136 h 5952744"/>
              <a:gd name="connsiteX14" fmla="*/ 91440 w 4626864"/>
              <a:gd name="connsiteY14" fmla="*/ 539496 h 5952744"/>
              <a:gd name="connsiteX15" fmla="*/ 932688 w 4626864"/>
              <a:gd name="connsiteY15" fmla="*/ 0 h 5952744"/>
              <a:gd name="connsiteX16" fmla="*/ 1078992 w 4626864"/>
              <a:gd name="connsiteY16" fmla="*/ 813816 h 5952744"/>
              <a:gd name="connsiteX17" fmla="*/ 1600200 w 4626864"/>
              <a:gd name="connsiteY17" fmla="*/ 1371600 h 5952744"/>
              <a:gd name="connsiteX0" fmla="*/ 3255264 w 4626864"/>
              <a:gd name="connsiteY0" fmla="*/ 6145784 h 6145784"/>
              <a:gd name="connsiteX1" fmla="*/ 3739896 w 4626864"/>
              <a:gd name="connsiteY1" fmla="*/ 5925312 h 6145784"/>
              <a:gd name="connsiteX2" fmla="*/ 3831336 w 4626864"/>
              <a:gd name="connsiteY2" fmla="*/ 5724144 h 6145784"/>
              <a:gd name="connsiteX3" fmla="*/ 4270248 w 4626864"/>
              <a:gd name="connsiteY3" fmla="*/ 5376672 h 6145784"/>
              <a:gd name="connsiteX4" fmla="*/ 4434840 w 4626864"/>
              <a:gd name="connsiteY4" fmla="*/ 5294376 h 6145784"/>
              <a:gd name="connsiteX5" fmla="*/ 4626864 w 4626864"/>
              <a:gd name="connsiteY5" fmla="*/ 5093208 h 6145784"/>
              <a:gd name="connsiteX6" fmla="*/ 4517136 w 4626864"/>
              <a:gd name="connsiteY6" fmla="*/ 4727448 h 6145784"/>
              <a:gd name="connsiteX7" fmla="*/ 4224528 w 4626864"/>
              <a:gd name="connsiteY7" fmla="*/ 4828032 h 6145784"/>
              <a:gd name="connsiteX8" fmla="*/ 3922776 w 4626864"/>
              <a:gd name="connsiteY8" fmla="*/ 4837176 h 6145784"/>
              <a:gd name="connsiteX9" fmla="*/ 3182112 w 4626864"/>
              <a:gd name="connsiteY9" fmla="*/ 4261104 h 6145784"/>
              <a:gd name="connsiteX10" fmla="*/ 1600200 w 4626864"/>
              <a:gd name="connsiteY10" fmla="*/ 2551176 h 6145784"/>
              <a:gd name="connsiteX11" fmla="*/ 704088 w 4626864"/>
              <a:gd name="connsiteY11" fmla="*/ 2020824 h 6145784"/>
              <a:gd name="connsiteX12" fmla="*/ 329184 w 4626864"/>
              <a:gd name="connsiteY12" fmla="*/ 1728216 h 6145784"/>
              <a:gd name="connsiteX13" fmla="*/ 0 w 4626864"/>
              <a:gd name="connsiteY13" fmla="*/ 1088136 h 6145784"/>
              <a:gd name="connsiteX14" fmla="*/ 91440 w 4626864"/>
              <a:gd name="connsiteY14" fmla="*/ 539496 h 6145784"/>
              <a:gd name="connsiteX15" fmla="*/ 932688 w 4626864"/>
              <a:gd name="connsiteY15" fmla="*/ 0 h 6145784"/>
              <a:gd name="connsiteX16" fmla="*/ 1078992 w 4626864"/>
              <a:gd name="connsiteY16" fmla="*/ 813816 h 6145784"/>
              <a:gd name="connsiteX17" fmla="*/ 1600200 w 4626864"/>
              <a:gd name="connsiteY17" fmla="*/ 1371600 h 6145784"/>
              <a:gd name="connsiteX0" fmla="*/ 3739896 w 4626864"/>
              <a:gd name="connsiteY0" fmla="*/ 5925312 h 5925312"/>
              <a:gd name="connsiteX1" fmla="*/ 3831336 w 4626864"/>
              <a:gd name="connsiteY1" fmla="*/ 5724144 h 5925312"/>
              <a:gd name="connsiteX2" fmla="*/ 4270248 w 4626864"/>
              <a:gd name="connsiteY2" fmla="*/ 5376672 h 5925312"/>
              <a:gd name="connsiteX3" fmla="*/ 4434840 w 4626864"/>
              <a:gd name="connsiteY3" fmla="*/ 5294376 h 5925312"/>
              <a:gd name="connsiteX4" fmla="*/ 4626864 w 4626864"/>
              <a:gd name="connsiteY4" fmla="*/ 5093208 h 5925312"/>
              <a:gd name="connsiteX5" fmla="*/ 4517136 w 4626864"/>
              <a:gd name="connsiteY5" fmla="*/ 4727448 h 5925312"/>
              <a:gd name="connsiteX6" fmla="*/ 4224528 w 4626864"/>
              <a:gd name="connsiteY6" fmla="*/ 4828032 h 5925312"/>
              <a:gd name="connsiteX7" fmla="*/ 3922776 w 4626864"/>
              <a:gd name="connsiteY7" fmla="*/ 4837176 h 5925312"/>
              <a:gd name="connsiteX8" fmla="*/ 3182112 w 4626864"/>
              <a:gd name="connsiteY8" fmla="*/ 4261104 h 5925312"/>
              <a:gd name="connsiteX9" fmla="*/ 1600200 w 4626864"/>
              <a:gd name="connsiteY9" fmla="*/ 2551176 h 5925312"/>
              <a:gd name="connsiteX10" fmla="*/ 704088 w 4626864"/>
              <a:gd name="connsiteY10" fmla="*/ 2020824 h 5925312"/>
              <a:gd name="connsiteX11" fmla="*/ 329184 w 4626864"/>
              <a:gd name="connsiteY11" fmla="*/ 1728216 h 5925312"/>
              <a:gd name="connsiteX12" fmla="*/ 0 w 4626864"/>
              <a:gd name="connsiteY12" fmla="*/ 1088136 h 5925312"/>
              <a:gd name="connsiteX13" fmla="*/ 91440 w 4626864"/>
              <a:gd name="connsiteY13" fmla="*/ 539496 h 5925312"/>
              <a:gd name="connsiteX14" fmla="*/ 932688 w 4626864"/>
              <a:gd name="connsiteY14" fmla="*/ 0 h 5925312"/>
              <a:gd name="connsiteX15" fmla="*/ 1078992 w 4626864"/>
              <a:gd name="connsiteY15" fmla="*/ 813816 h 5925312"/>
              <a:gd name="connsiteX16" fmla="*/ 1600200 w 4626864"/>
              <a:gd name="connsiteY16" fmla="*/ 1371600 h 5925312"/>
              <a:gd name="connsiteX0" fmla="*/ 3831336 w 4626864"/>
              <a:gd name="connsiteY0" fmla="*/ 5724144 h 5724144"/>
              <a:gd name="connsiteX1" fmla="*/ 4270248 w 4626864"/>
              <a:gd name="connsiteY1" fmla="*/ 5376672 h 5724144"/>
              <a:gd name="connsiteX2" fmla="*/ 4434840 w 4626864"/>
              <a:gd name="connsiteY2" fmla="*/ 5294376 h 5724144"/>
              <a:gd name="connsiteX3" fmla="*/ 4626864 w 4626864"/>
              <a:gd name="connsiteY3" fmla="*/ 5093208 h 5724144"/>
              <a:gd name="connsiteX4" fmla="*/ 4517136 w 4626864"/>
              <a:gd name="connsiteY4" fmla="*/ 4727448 h 5724144"/>
              <a:gd name="connsiteX5" fmla="*/ 4224528 w 4626864"/>
              <a:gd name="connsiteY5" fmla="*/ 4828032 h 5724144"/>
              <a:gd name="connsiteX6" fmla="*/ 3922776 w 4626864"/>
              <a:gd name="connsiteY6" fmla="*/ 4837176 h 5724144"/>
              <a:gd name="connsiteX7" fmla="*/ 3182112 w 4626864"/>
              <a:gd name="connsiteY7" fmla="*/ 4261104 h 5724144"/>
              <a:gd name="connsiteX8" fmla="*/ 1600200 w 4626864"/>
              <a:gd name="connsiteY8" fmla="*/ 2551176 h 5724144"/>
              <a:gd name="connsiteX9" fmla="*/ 704088 w 4626864"/>
              <a:gd name="connsiteY9" fmla="*/ 2020824 h 5724144"/>
              <a:gd name="connsiteX10" fmla="*/ 329184 w 4626864"/>
              <a:gd name="connsiteY10" fmla="*/ 1728216 h 5724144"/>
              <a:gd name="connsiteX11" fmla="*/ 0 w 4626864"/>
              <a:gd name="connsiteY11" fmla="*/ 1088136 h 5724144"/>
              <a:gd name="connsiteX12" fmla="*/ 91440 w 4626864"/>
              <a:gd name="connsiteY12" fmla="*/ 539496 h 5724144"/>
              <a:gd name="connsiteX13" fmla="*/ 932688 w 4626864"/>
              <a:gd name="connsiteY13" fmla="*/ 0 h 5724144"/>
              <a:gd name="connsiteX14" fmla="*/ 1078992 w 4626864"/>
              <a:gd name="connsiteY14" fmla="*/ 813816 h 5724144"/>
              <a:gd name="connsiteX15" fmla="*/ 1600200 w 4626864"/>
              <a:gd name="connsiteY15" fmla="*/ 1371600 h 5724144"/>
              <a:gd name="connsiteX0" fmla="*/ 4270248 w 4626864"/>
              <a:gd name="connsiteY0" fmla="*/ 5376672 h 5376672"/>
              <a:gd name="connsiteX1" fmla="*/ 4434840 w 4626864"/>
              <a:gd name="connsiteY1" fmla="*/ 5294376 h 5376672"/>
              <a:gd name="connsiteX2" fmla="*/ 4626864 w 4626864"/>
              <a:gd name="connsiteY2" fmla="*/ 5093208 h 5376672"/>
              <a:gd name="connsiteX3" fmla="*/ 4517136 w 4626864"/>
              <a:gd name="connsiteY3" fmla="*/ 4727448 h 5376672"/>
              <a:gd name="connsiteX4" fmla="*/ 4224528 w 4626864"/>
              <a:gd name="connsiteY4" fmla="*/ 4828032 h 5376672"/>
              <a:gd name="connsiteX5" fmla="*/ 3922776 w 4626864"/>
              <a:gd name="connsiteY5" fmla="*/ 4837176 h 5376672"/>
              <a:gd name="connsiteX6" fmla="*/ 3182112 w 4626864"/>
              <a:gd name="connsiteY6" fmla="*/ 4261104 h 5376672"/>
              <a:gd name="connsiteX7" fmla="*/ 1600200 w 4626864"/>
              <a:gd name="connsiteY7" fmla="*/ 2551176 h 5376672"/>
              <a:gd name="connsiteX8" fmla="*/ 704088 w 4626864"/>
              <a:gd name="connsiteY8" fmla="*/ 2020824 h 5376672"/>
              <a:gd name="connsiteX9" fmla="*/ 329184 w 4626864"/>
              <a:gd name="connsiteY9" fmla="*/ 1728216 h 5376672"/>
              <a:gd name="connsiteX10" fmla="*/ 0 w 4626864"/>
              <a:gd name="connsiteY10" fmla="*/ 1088136 h 5376672"/>
              <a:gd name="connsiteX11" fmla="*/ 91440 w 4626864"/>
              <a:gd name="connsiteY11" fmla="*/ 539496 h 5376672"/>
              <a:gd name="connsiteX12" fmla="*/ 932688 w 4626864"/>
              <a:gd name="connsiteY12" fmla="*/ 0 h 5376672"/>
              <a:gd name="connsiteX13" fmla="*/ 1078992 w 4626864"/>
              <a:gd name="connsiteY13" fmla="*/ 813816 h 5376672"/>
              <a:gd name="connsiteX14" fmla="*/ 1600200 w 4626864"/>
              <a:gd name="connsiteY14" fmla="*/ 1371600 h 5376672"/>
              <a:gd name="connsiteX0" fmla="*/ 4434840 w 4626864"/>
              <a:gd name="connsiteY0" fmla="*/ 5294376 h 5294376"/>
              <a:gd name="connsiteX1" fmla="*/ 4626864 w 4626864"/>
              <a:gd name="connsiteY1" fmla="*/ 5093208 h 5294376"/>
              <a:gd name="connsiteX2" fmla="*/ 4517136 w 4626864"/>
              <a:gd name="connsiteY2" fmla="*/ 4727448 h 5294376"/>
              <a:gd name="connsiteX3" fmla="*/ 4224528 w 4626864"/>
              <a:gd name="connsiteY3" fmla="*/ 4828032 h 5294376"/>
              <a:gd name="connsiteX4" fmla="*/ 3922776 w 4626864"/>
              <a:gd name="connsiteY4" fmla="*/ 4837176 h 5294376"/>
              <a:gd name="connsiteX5" fmla="*/ 3182112 w 4626864"/>
              <a:gd name="connsiteY5" fmla="*/ 4261104 h 5294376"/>
              <a:gd name="connsiteX6" fmla="*/ 1600200 w 4626864"/>
              <a:gd name="connsiteY6" fmla="*/ 2551176 h 5294376"/>
              <a:gd name="connsiteX7" fmla="*/ 704088 w 4626864"/>
              <a:gd name="connsiteY7" fmla="*/ 2020824 h 5294376"/>
              <a:gd name="connsiteX8" fmla="*/ 329184 w 4626864"/>
              <a:gd name="connsiteY8" fmla="*/ 1728216 h 5294376"/>
              <a:gd name="connsiteX9" fmla="*/ 0 w 4626864"/>
              <a:gd name="connsiteY9" fmla="*/ 1088136 h 5294376"/>
              <a:gd name="connsiteX10" fmla="*/ 91440 w 4626864"/>
              <a:gd name="connsiteY10" fmla="*/ 539496 h 5294376"/>
              <a:gd name="connsiteX11" fmla="*/ 932688 w 4626864"/>
              <a:gd name="connsiteY11" fmla="*/ 0 h 5294376"/>
              <a:gd name="connsiteX12" fmla="*/ 1078992 w 4626864"/>
              <a:gd name="connsiteY12" fmla="*/ 813816 h 5294376"/>
              <a:gd name="connsiteX13" fmla="*/ 1600200 w 4626864"/>
              <a:gd name="connsiteY13" fmla="*/ 1371600 h 5294376"/>
              <a:gd name="connsiteX0" fmla="*/ 4626864 w 4626864"/>
              <a:gd name="connsiteY0" fmla="*/ 5093208 h 5093208"/>
              <a:gd name="connsiteX1" fmla="*/ 4517136 w 4626864"/>
              <a:gd name="connsiteY1" fmla="*/ 4727448 h 5093208"/>
              <a:gd name="connsiteX2" fmla="*/ 4224528 w 4626864"/>
              <a:gd name="connsiteY2" fmla="*/ 4828032 h 5093208"/>
              <a:gd name="connsiteX3" fmla="*/ 3922776 w 4626864"/>
              <a:gd name="connsiteY3" fmla="*/ 4837176 h 5093208"/>
              <a:gd name="connsiteX4" fmla="*/ 3182112 w 4626864"/>
              <a:gd name="connsiteY4" fmla="*/ 4261104 h 5093208"/>
              <a:gd name="connsiteX5" fmla="*/ 1600200 w 4626864"/>
              <a:gd name="connsiteY5" fmla="*/ 2551176 h 5093208"/>
              <a:gd name="connsiteX6" fmla="*/ 704088 w 4626864"/>
              <a:gd name="connsiteY6" fmla="*/ 2020824 h 5093208"/>
              <a:gd name="connsiteX7" fmla="*/ 329184 w 4626864"/>
              <a:gd name="connsiteY7" fmla="*/ 1728216 h 5093208"/>
              <a:gd name="connsiteX8" fmla="*/ 0 w 4626864"/>
              <a:gd name="connsiteY8" fmla="*/ 1088136 h 5093208"/>
              <a:gd name="connsiteX9" fmla="*/ 91440 w 4626864"/>
              <a:gd name="connsiteY9" fmla="*/ 539496 h 5093208"/>
              <a:gd name="connsiteX10" fmla="*/ 932688 w 4626864"/>
              <a:gd name="connsiteY10" fmla="*/ 0 h 5093208"/>
              <a:gd name="connsiteX11" fmla="*/ 1078992 w 4626864"/>
              <a:gd name="connsiteY11" fmla="*/ 813816 h 5093208"/>
              <a:gd name="connsiteX12" fmla="*/ 1600200 w 4626864"/>
              <a:gd name="connsiteY12" fmla="*/ 1371600 h 5093208"/>
              <a:gd name="connsiteX0" fmla="*/ 4626864 w 4626864"/>
              <a:gd name="connsiteY0" fmla="*/ 5093208 h 5093208"/>
              <a:gd name="connsiteX1" fmla="*/ 4517136 w 4626864"/>
              <a:gd name="connsiteY1" fmla="*/ 4727448 h 5093208"/>
              <a:gd name="connsiteX2" fmla="*/ 4224528 w 4626864"/>
              <a:gd name="connsiteY2" fmla="*/ 4828032 h 5093208"/>
              <a:gd name="connsiteX3" fmla="*/ 3851656 w 4626864"/>
              <a:gd name="connsiteY3" fmla="*/ 4923536 h 5093208"/>
              <a:gd name="connsiteX4" fmla="*/ 3182112 w 4626864"/>
              <a:gd name="connsiteY4" fmla="*/ 4261104 h 5093208"/>
              <a:gd name="connsiteX5" fmla="*/ 1600200 w 4626864"/>
              <a:gd name="connsiteY5" fmla="*/ 2551176 h 5093208"/>
              <a:gd name="connsiteX6" fmla="*/ 704088 w 4626864"/>
              <a:gd name="connsiteY6" fmla="*/ 2020824 h 5093208"/>
              <a:gd name="connsiteX7" fmla="*/ 329184 w 4626864"/>
              <a:gd name="connsiteY7" fmla="*/ 1728216 h 5093208"/>
              <a:gd name="connsiteX8" fmla="*/ 0 w 4626864"/>
              <a:gd name="connsiteY8" fmla="*/ 1088136 h 5093208"/>
              <a:gd name="connsiteX9" fmla="*/ 91440 w 4626864"/>
              <a:gd name="connsiteY9" fmla="*/ 539496 h 5093208"/>
              <a:gd name="connsiteX10" fmla="*/ 932688 w 4626864"/>
              <a:gd name="connsiteY10" fmla="*/ 0 h 5093208"/>
              <a:gd name="connsiteX11" fmla="*/ 1078992 w 4626864"/>
              <a:gd name="connsiteY11" fmla="*/ 813816 h 5093208"/>
              <a:gd name="connsiteX12" fmla="*/ 1600200 w 4626864"/>
              <a:gd name="connsiteY12" fmla="*/ 1371600 h 5093208"/>
              <a:gd name="connsiteX0" fmla="*/ 4626864 w 4626864"/>
              <a:gd name="connsiteY0" fmla="*/ 5093208 h 5093208"/>
              <a:gd name="connsiteX1" fmla="*/ 4517136 w 4626864"/>
              <a:gd name="connsiteY1" fmla="*/ 4727448 h 5093208"/>
              <a:gd name="connsiteX2" fmla="*/ 4224528 w 4626864"/>
              <a:gd name="connsiteY2" fmla="*/ 4828032 h 5093208"/>
              <a:gd name="connsiteX3" fmla="*/ 3851656 w 4626864"/>
              <a:gd name="connsiteY3" fmla="*/ 4923536 h 5093208"/>
              <a:gd name="connsiteX4" fmla="*/ 3567176 w 4626864"/>
              <a:gd name="connsiteY4" fmla="*/ 4622800 h 5093208"/>
              <a:gd name="connsiteX5" fmla="*/ 3182112 w 4626864"/>
              <a:gd name="connsiteY5" fmla="*/ 4261104 h 5093208"/>
              <a:gd name="connsiteX6" fmla="*/ 1600200 w 4626864"/>
              <a:gd name="connsiteY6" fmla="*/ 2551176 h 5093208"/>
              <a:gd name="connsiteX7" fmla="*/ 704088 w 4626864"/>
              <a:gd name="connsiteY7" fmla="*/ 2020824 h 5093208"/>
              <a:gd name="connsiteX8" fmla="*/ 329184 w 4626864"/>
              <a:gd name="connsiteY8" fmla="*/ 1728216 h 5093208"/>
              <a:gd name="connsiteX9" fmla="*/ 0 w 4626864"/>
              <a:gd name="connsiteY9" fmla="*/ 1088136 h 5093208"/>
              <a:gd name="connsiteX10" fmla="*/ 91440 w 4626864"/>
              <a:gd name="connsiteY10" fmla="*/ 539496 h 5093208"/>
              <a:gd name="connsiteX11" fmla="*/ 932688 w 4626864"/>
              <a:gd name="connsiteY11" fmla="*/ 0 h 5093208"/>
              <a:gd name="connsiteX12" fmla="*/ 1078992 w 4626864"/>
              <a:gd name="connsiteY12" fmla="*/ 813816 h 5093208"/>
              <a:gd name="connsiteX13" fmla="*/ 1600200 w 4626864"/>
              <a:gd name="connsiteY13" fmla="*/ 1371600 h 5093208"/>
              <a:gd name="connsiteX0" fmla="*/ 4626864 w 4626864"/>
              <a:gd name="connsiteY0" fmla="*/ 5093208 h 5093208"/>
              <a:gd name="connsiteX1" fmla="*/ 4517136 w 4626864"/>
              <a:gd name="connsiteY1" fmla="*/ 4727448 h 5093208"/>
              <a:gd name="connsiteX2" fmla="*/ 4224528 w 4626864"/>
              <a:gd name="connsiteY2" fmla="*/ 4828032 h 5093208"/>
              <a:gd name="connsiteX3" fmla="*/ 3851656 w 4626864"/>
              <a:gd name="connsiteY3" fmla="*/ 4923536 h 5093208"/>
              <a:gd name="connsiteX4" fmla="*/ 3562096 w 4626864"/>
              <a:gd name="connsiteY4" fmla="*/ 4714240 h 5093208"/>
              <a:gd name="connsiteX5" fmla="*/ 3182112 w 4626864"/>
              <a:gd name="connsiteY5" fmla="*/ 4261104 h 5093208"/>
              <a:gd name="connsiteX6" fmla="*/ 1600200 w 4626864"/>
              <a:gd name="connsiteY6" fmla="*/ 2551176 h 5093208"/>
              <a:gd name="connsiteX7" fmla="*/ 704088 w 4626864"/>
              <a:gd name="connsiteY7" fmla="*/ 2020824 h 5093208"/>
              <a:gd name="connsiteX8" fmla="*/ 329184 w 4626864"/>
              <a:gd name="connsiteY8" fmla="*/ 1728216 h 5093208"/>
              <a:gd name="connsiteX9" fmla="*/ 0 w 4626864"/>
              <a:gd name="connsiteY9" fmla="*/ 1088136 h 5093208"/>
              <a:gd name="connsiteX10" fmla="*/ 91440 w 4626864"/>
              <a:gd name="connsiteY10" fmla="*/ 539496 h 5093208"/>
              <a:gd name="connsiteX11" fmla="*/ 932688 w 4626864"/>
              <a:gd name="connsiteY11" fmla="*/ 0 h 5093208"/>
              <a:gd name="connsiteX12" fmla="*/ 1078992 w 4626864"/>
              <a:gd name="connsiteY12" fmla="*/ 813816 h 5093208"/>
              <a:gd name="connsiteX13" fmla="*/ 1600200 w 4626864"/>
              <a:gd name="connsiteY13" fmla="*/ 1371600 h 5093208"/>
              <a:gd name="connsiteX0" fmla="*/ 4626864 w 4626864"/>
              <a:gd name="connsiteY0" fmla="*/ 5093208 h 5093208"/>
              <a:gd name="connsiteX1" fmla="*/ 4517136 w 4626864"/>
              <a:gd name="connsiteY1" fmla="*/ 4727448 h 5093208"/>
              <a:gd name="connsiteX2" fmla="*/ 4224528 w 4626864"/>
              <a:gd name="connsiteY2" fmla="*/ 4828032 h 5093208"/>
              <a:gd name="connsiteX3" fmla="*/ 3851656 w 4626864"/>
              <a:gd name="connsiteY3" fmla="*/ 4923536 h 5093208"/>
              <a:gd name="connsiteX4" fmla="*/ 3562096 w 4626864"/>
              <a:gd name="connsiteY4" fmla="*/ 4714240 h 5093208"/>
              <a:gd name="connsiteX5" fmla="*/ 3141472 w 4626864"/>
              <a:gd name="connsiteY5" fmla="*/ 4271264 h 5093208"/>
              <a:gd name="connsiteX6" fmla="*/ 1600200 w 4626864"/>
              <a:gd name="connsiteY6" fmla="*/ 2551176 h 5093208"/>
              <a:gd name="connsiteX7" fmla="*/ 704088 w 4626864"/>
              <a:gd name="connsiteY7" fmla="*/ 2020824 h 5093208"/>
              <a:gd name="connsiteX8" fmla="*/ 329184 w 4626864"/>
              <a:gd name="connsiteY8" fmla="*/ 1728216 h 5093208"/>
              <a:gd name="connsiteX9" fmla="*/ 0 w 4626864"/>
              <a:gd name="connsiteY9" fmla="*/ 1088136 h 5093208"/>
              <a:gd name="connsiteX10" fmla="*/ 91440 w 4626864"/>
              <a:gd name="connsiteY10" fmla="*/ 539496 h 5093208"/>
              <a:gd name="connsiteX11" fmla="*/ 932688 w 4626864"/>
              <a:gd name="connsiteY11" fmla="*/ 0 h 5093208"/>
              <a:gd name="connsiteX12" fmla="*/ 1078992 w 4626864"/>
              <a:gd name="connsiteY12" fmla="*/ 813816 h 5093208"/>
              <a:gd name="connsiteX13" fmla="*/ 1600200 w 4626864"/>
              <a:gd name="connsiteY13" fmla="*/ 1371600 h 5093208"/>
              <a:gd name="connsiteX0" fmla="*/ 4626864 w 4626864"/>
              <a:gd name="connsiteY0" fmla="*/ 5093208 h 5093208"/>
              <a:gd name="connsiteX1" fmla="*/ 4517136 w 4626864"/>
              <a:gd name="connsiteY1" fmla="*/ 4727448 h 5093208"/>
              <a:gd name="connsiteX2" fmla="*/ 4224528 w 4626864"/>
              <a:gd name="connsiteY2" fmla="*/ 4828032 h 5093208"/>
              <a:gd name="connsiteX3" fmla="*/ 3851656 w 4626864"/>
              <a:gd name="connsiteY3" fmla="*/ 4923536 h 5093208"/>
              <a:gd name="connsiteX4" fmla="*/ 3562096 w 4626864"/>
              <a:gd name="connsiteY4" fmla="*/ 4714240 h 5093208"/>
              <a:gd name="connsiteX5" fmla="*/ 3141472 w 4626864"/>
              <a:gd name="connsiteY5" fmla="*/ 4271264 h 5093208"/>
              <a:gd name="connsiteX6" fmla="*/ 1595120 w 4626864"/>
              <a:gd name="connsiteY6" fmla="*/ 2571496 h 5093208"/>
              <a:gd name="connsiteX7" fmla="*/ 704088 w 4626864"/>
              <a:gd name="connsiteY7" fmla="*/ 2020824 h 5093208"/>
              <a:gd name="connsiteX8" fmla="*/ 329184 w 4626864"/>
              <a:gd name="connsiteY8" fmla="*/ 1728216 h 5093208"/>
              <a:gd name="connsiteX9" fmla="*/ 0 w 4626864"/>
              <a:gd name="connsiteY9" fmla="*/ 1088136 h 5093208"/>
              <a:gd name="connsiteX10" fmla="*/ 91440 w 4626864"/>
              <a:gd name="connsiteY10" fmla="*/ 539496 h 5093208"/>
              <a:gd name="connsiteX11" fmla="*/ 932688 w 4626864"/>
              <a:gd name="connsiteY11" fmla="*/ 0 h 5093208"/>
              <a:gd name="connsiteX12" fmla="*/ 1078992 w 4626864"/>
              <a:gd name="connsiteY12" fmla="*/ 813816 h 5093208"/>
              <a:gd name="connsiteX13" fmla="*/ 1600200 w 4626864"/>
              <a:gd name="connsiteY13" fmla="*/ 1371600 h 5093208"/>
              <a:gd name="connsiteX0" fmla="*/ 4626864 w 4626864"/>
              <a:gd name="connsiteY0" fmla="*/ 5093208 h 5093208"/>
              <a:gd name="connsiteX1" fmla="*/ 4491736 w 4626864"/>
              <a:gd name="connsiteY1" fmla="*/ 4808728 h 5093208"/>
              <a:gd name="connsiteX2" fmla="*/ 4224528 w 4626864"/>
              <a:gd name="connsiteY2" fmla="*/ 4828032 h 5093208"/>
              <a:gd name="connsiteX3" fmla="*/ 3851656 w 4626864"/>
              <a:gd name="connsiteY3" fmla="*/ 4923536 h 5093208"/>
              <a:gd name="connsiteX4" fmla="*/ 3562096 w 4626864"/>
              <a:gd name="connsiteY4" fmla="*/ 4714240 h 5093208"/>
              <a:gd name="connsiteX5" fmla="*/ 3141472 w 4626864"/>
              <a:gd name="connsiteY5" fmla="*/ 4271264 h 5093208"/>
              <a:gd name="connsiteX6" fmla="*/ 1595120 w 4626864"/>
              <a:gd name="connsiteY6" fmla="*/ 2571496 h 5093208"/>
              <a:gd name="connsiteX7" fmla="*/ 704088 w 4626864"/>
              <a:gd name="connsiteY7" fmla="*/ 2020824 h 5093208"/>
              <a:gd name="connsiteX8" fmla="*/ 329184 w 4626864"/>
              <a:gd name="connsiteY8" fmla="*/ 1728216 h 5093208"/>
              <a:gd name="connsiteX9" fmla="*/ 0 w 4626864"/>
              <a:gd name="connsiteY9" fmla="*/ 1088136 h 5093208"/>
              <a:gd name="connsiteX10" fmla="*/ 91440 w 4626864"/>
              <a:gd name="connsiteY10" fmla="*/ 539496 h 5093208"/>
              <a:gd name="connsiteX11" fmla="*/ 932688 w 4626864"/>
              <a:gd name="connsiteY11" fmla="*/ 0 h 5093208"/>
              <a:gd name="connsiteX12" fmla="*/ 1078992 w 4626864"/>
              <a:gd name="connsiteY12" fmla="*/ 813816 h 5093208"/>
              <a:gd name="connsiteX13" fmla="*/ 1600200 w 4626864"/>
              <a:gd name="connsiteY13" fmla="*/ 1371600 h 5093208"/>
              <a:gd name="connsiteX0" fmla="*/ 4626864 w 4626864"/>
              <a:gd name="connsiteY0" fmla="*/ 5093208 h 5093208"/>
              <a:gd name="connsiteX1" fmla="*/ 4491736 w 4626864"/>
              <a:gd name="connsiteY1" fmla="*/ 4808728 h 5093208"/>
              <a:gd name="connsiteX2" fmla="*/ 4224528 w 4626864"/>
              <a:gd name="connsiteY2" fmla="*/ 4828032 h 5093208"/>
              <a:gd name="connsiteX3" fmla="*/ 3851656 w 4626864"/>
              <a:gd name="connsiteY3" fmla="*/ 4923536 h 5093208"/>
              <a:gd name="connsiteX4" fmla="*/ 3562096 w 4626864"/>
              <a:gd name="connsiteY4" fmla="*/ 4714240 h 5093208"/>
              <a:gd name="connsiteX5" fmla="*/ 3141472 w 4626864"/>
              <a:gd name="connsiteY5" fmla="*/ 4271264 h 5093208"/>
              <a:gd name="connsiteX6" fmla="*/ 1595120 w 4626864"/>
              <a:gd name="connsiteY6" fmla="*/ 2571496 h 5093208"/>
              <a:gd name="connsiteX7" fmla="*/ 704088 w 4626864"/>
              <a:gd name="connsiteY7" fmla="*/ 2020824 h 5093208"/>
              <a:gd name="connsiteX8" fmla="*/ 329184 w 4626864"/>
              <a:gd name="connsiteY8" fmla="*/ 1728216 h 5093208"/>
              <a:gd name="connsiteX9" fmla="*/ 0 w 4626864"/>
              <a:gd name="connsiteY9" fmla="*/ 1088136 h 5093208"/>
              <a:gd name="connsiteX10" fmla="*/ 91440 w 4626864"/>
              <a:gd name="connsiteY10" fmla="*/ 539496 h 5093208"/>
              <a:gd name="connsiteX11" fmla="*/ 932688 w 4626864"/>
              <a:gd name="connsiteY11" fmla="*/ 0 h 5093208"/>
              <a:gd name="connsiteX12" fmla="*/ 1190752 w 4626864"/>
              <a:gd name="connsiteY12" fmla="*/ 818896 h 5093208"/>
              <a:gd name="connsiteX13" fmla="*/ 1600200 w 4626864"/>
              <a:gd name="connsiteY13" fmla="*/ 1371600 h 5093208"/>
              <a:gd name="connsiteX0" fmla="*/ 4626864 w 4626864"/>
              <a:gd name="connsiteY0" fmla="*/ 5052568 h 5052568"/>
              <a:gd name="connsiteX1" fmla="*/ 4491736 w 4626864"/>
              <a:gd name="connsiteY1" fmla="*/ 4768088 h 5052568"/>
              <a:gd name="connsiteX2" fmla="*/ 4224528 w 4626864"/>
              <a:gd name="connsiteY2" fmla="*/ 4787392 h 5052568"/>
              <a:gd name="connsiteX3" fmla="*/ 3851656 w 4626864"/>
              <a:gd name="connsiteY3" fmla="*/ 4882896 h 5052568"/>
              <a:gd name="connsiteX4" fmla="*/ 3562096 w 4626864"/>
              <a:gd name="connsiteY4" fmla="*/ 4673600 h 5052568"/>
              <a:gd name="connsiteX5" fmla="*/ 3141472 w 4626864"/>
              <a:gd name="connsiteY5" fmla="*/ 4230624 h 5052568"/>
              <a:gd name="connsiteX6" fmla="*/ 1595120 w 4626864"/>
              <a:gd name="connsiteY6" fmla="*/ 2530856 h 5052568"/>
              <a:gd name="connsiteX7" fmla="*/ 704088 w 4626864"/>
              <a:gd name="connsiteY7" fmla="*/ 1980184 h 5052568"/>
              <a:gd name="connsiteX8" fmla="*/ 329184 w 4626864"/>
              <a:gd name="connsiteY8" fmla="*/ 1687576 h 5052568"/>
              <a:gd name="connsiteX9" fmla="*/ 0 w 4626864"/>
              <a:gd name="connsiteY9" fmla="*/ 1047496 h 5052568"/>
              <a:gd name="connsiteX10" fmla="*/ 91440 w 4626864"/>
              <a:gd name="connsiteY10" fmla="*/ 498856 h 5052568"/>
              <a:gd name="connsiteX11" fmla="*/ 978408 w 4626864"/>
              <a:gd name="connsiteY11" fmla="*/ 0 h 5052568"/>
              <a:gd name="connsiteX12" fmla="*/ 1190752 w 4626864"/>
              <a:gd name="connsiteY12" fmla="*/ 778256 h 5052568"/>
              <a:gd name="connsiteX13" fmla="*/ 1600200 w 4626864"/>
              <a:gd name="connsiteY13" fmla="*/ 1330960 h 5052568"/>
              <a:gd name="connsiteX0" fmla="*/ 4626864 w 4626864"/>
              <a:gd name="connsiteY0" fmla="*/ 5088128 h 5088128"/>
              <a:gd name="connsiteX1" fmla="*/ 4491736 w 4626864"/>
              <a:gd name="connsiteY1" fmla="*/ 4803648 h 5088128"/>
              <a:gd name="connsiteX2" fmla="*/ 4224528 w 4626864"/>
              <a:gd name="connsiteY2" fmla="*/ 4822952 h 5088128"/>
              <a:gd name="connsiteX3" fmla="*/ 3851656 w 4626864"/>
              <a:gd name="connsiteY3" fmla="*/ 4918456 h 5088128"/>
              <a:gd name="connsiteX4" fmla="*/ 3562096 w 4626864"/>
              <a:gd name="connsiteY4" fmla="*/ 4709160 h 5088128"/>
              <a:gd name="connsiteX5" fmla="*/ 3141472 w 4626864"/>
              <a:gd name="connsiteY5" fmla="*/ 4266184 h 5088128"/>
              <a:gd name="connsiteX6" fmla="*/ 1595120 w 4626864"/>
              <a:gd name="connsiteY6" fmla="*/ 2566416 h 5088128"/>
              <a:gd name="connsiteX7" fmla="*/ 704088 w 4626864"/>
              <a:gd name="connsiteY7" fmla="*/ 2015744 h 5088128"/>
              <a:gd name="connsiteX8" fmla="*/ 329184 w 4626864"/>
              <a:gd name="connsiteY8" fmla="*/ 1723136 h 5088128"/>
              <a:gd name="connsiteX9" fmla="*/ 0 w 4626864"/>
              <a:gd name="connsiteY9" fmla="*/ 1083056 h 5088128"/>
              <a:gd name="connsiteX10" fmla="*/ 91440 w 4626864"/>
              <a:gd name="connsiteY10" fmla="*/ 534416 h 5088128"/>
              <a:gd name="connsiteX11" fmla="*/ 953008 w 4626864"/>
              <a:gd name="connsiteY11" fmla="*/ 0 h 5088128"/>
              <a:gd name="connsiteX12" fmla="*/ 1190752 w 4626864"/>
              <a:gd name="connsiteY12" fmla="*/ 813816 h 5088128"/>
              <a:gd name="connsiteX13" fmla="*/ 1600200 w 4626864"/>
              <a:gd name="connsiteY13" fmla="*/ 1366520 h 5088128"/>
              <a:gd name="connsiteX0" fmla="*/ 4596384 w 4596384"/>
              <a:gd name="connsiteY0" fmla="*/ 5088128 h 5088128"/>
              <a:gd name="connsiteX1" fmla="*/ 4461256 w 4596384"/>
              <a:gd name="connsiteY1" fmla="*/ 4803648 h 5088128"/>
              <a:gd name="connsiteX2" fmla="*/ 4194048 w 4596384"/>
              <a:gd name="connsiteY2" fmla="*/ 4822952 h 5088128"/>
              <a:gd name="connsiteX3" fmla="*/ 3821176 w 4596384"/>
              <a:gd name="connsiteY3" fmla="*/ 4918456 h 5088128"/>
              <a:gd name="connsiteX4" fmla="*/ 3531616 w 4596384"/>
              <a:gd name="connsiteY4" fmla="*/ 4709160 h 5088128"/>
              <a:gd name="connsiteX5" fmla="*/ 3110992 w 4596384"/>
              <a:gd name="connsiteY5" fmla="*/ 4266184 h 5088128"/>
              <a:gd name="connsiteX6" fmla="*/ 1564640 w 4596384"/>
              <a:gd name="connsiteY6" fmla="*/ 2566416 h 5088128"/>
              <a:gd name="connsiteX7" fmla="*/ 673608 w 4596384"/>
              <a:gd name="connsiteY7" fmla="*/ 2015744 h 5088128"/>
              <a:gd name="connsiteX8" fmla="*/ 298704 w 4596384"/>
              <a:gd name="connsiteY8" fmla="*/ 1723136 h 5088128"/>
              <a:gd name="connsiteX9" fmla="*/ 0 w 4596384"/>
              <a:gd name="connsiteY9" fmla="*/ 1154176 h 5088128"/>
              <a:gd name="connsiteX10" fmla="*/ 60960 w 4596384"/>
              <a:gd name="connsiteY10" fmla="*/ 534416 h 5088128"/>
              <a:gd name="connsiteX11" fmla="*/ 922528 w 4596384"/>
              <a:gd name="connsiteY11" fmla="*/ 0 h 5088128"/>
              <a:gd name="connsiteX12" fmla="*/ 1160272 w 4596384"/>
              <a:gd name="connsiteY12" fmla="*/ 813816 h 5088128"/>
              <a:gd name="connsiteX13" fmla="*/ 1569720 w 4596384"/>
              <a:gd name="connsiteY13" fmla="*/ 1366520 h 5088128"/>
              <a:gd name="connsiteX0" fmla="*/ 4596384 w 4596384"/>
              <a:gd name="connsiteY0" fmla="*/ 5088128 h 5088128"/>
              <a:gd name="connsiteX1" fmla="*/ 4461256 w 4596384"/>
              <a:gd name="connsiteY1" fmla="*/ 4803648 h 5088128"/>
              <a:gd name="connsiteX2" fmla="*/ 4194048 w 4596384"/>
              <a:gd name="connsiteY2" fmla="*/ 4822952 h 5088128"/>
              <a:gd name="connsiteX3" fmla="*/ 3821176 w 4596384"/>
              <a:gd name="connsiteY3" fmla="*/ 4918456 h 5088128"/>
              <a:gd name="connsiteX4" fmla="*/ 3531616 w 4596384"/>
              <a:gd name="connsiteY4" fmla="*/ 4709160 h 5088128"/>
              <a:gd name="connsiteX5" fmla="*/ 3110992 w 4596384"/>
              <a:gd name="connsiteY5" fmla="*/ 4266184 h 5088128"/>
              <a:gd name="connsiteX6" fmla="*/ 1564640 w 4596384"/>
              <a:gd name="connsiteY6" fmla="*/ 2566416 h 5088128"/>
              <a:gd name="connsiteX7" fmla="*/ 673608 w 4596384"/>
              <a:gd name="connsiteY7" fmla="*/ 2015744 h 5088128"/>
              <a:gd name="connsiteX8" fmla="*/ 298704 w 4596384"/>
              <a:gd name="connsiteY8" fmla="*/ 1723136 h 5088128"/>
              <a:gd name="connsiteX9" fmla="*/ 0 w 4596384"/>
              <a:gd name="connsiteY9" fmla="*/ 1154176 h 5088128"/>
              <a:gd name="connsiteX10" fmla="*/ 15240 w 4596384"/>
              <a:gd name="connsiteY10" fmla="*/ 549656 h 5088128"/>
              <a:gd name="connsiteX11" fmla="*/ 922528 w 4596384"/>
              <a:gd name="connsiteY11" fmla="*/ 0 h 5088128"/>
              <a:gd name="connsiteX12" fmla="*/ 1160272 w 4596384"/>
              <a:gd name="connsiteY12" fmla="*/ 813816 h 5088128"/>
              <a:gd name="connsiteX13" fmla="*/ 1569720 w 4596384"/>
              <a:gd name="connsiteY13" fmla="*/ 1366520 h 5088128"/>
              <a:gd name="connsiteX0" fmla="*/ 4596384 w 4596384"/>
              <a:gd name="connsiteY0" fmla="*/ 5088128 h 5088128"/>
              <a:gd name="connsiteX1" fmla="*/ 4461256 w 4596384"/>
              <a:gd name="connsiteY1" fmla="*/ 4803648 h 5088128"/>
              <a:gd name="connsiteX2" fmla="*/ 4194048 w 4596384"/>
              <a:gd name="connsiteY2" fmla="*/ 4822952 h 5088128"/>
              <a:gd name="connsiteX3" fmla="*/ 3821176 w 4596384"/>
              <a:gd name="connsiteY3" fmla="*/ 4918456 h 5088128"/>
              <a:gd name="connsiteX4" fmla="*/ 3531616 w 4596384"/>
              <a:gd name="connsiteY4" fmla="*/ 4709160 h 5088128"/>
              <a:gd name="connsiteX5" fmla="*/ 3110992 w 4596384"/>
              <a:gd name="connsiteY5" fmla="*/ 4266184 h 5088128"/>
              <a:gd name="connsiteX6" fmla="*/ 1564640 w 4596384"/>
              <a:gd name="connsiteY6" fmla="*/ 2566416 h 5088128"/>
              <a:gd name="connsiteX7" fmla="*/ 673608 w 4596384"/>
              <a:gd name="connsiteY7" fmla="*/ 2015744 h 5088128"/>
              <a:gd name="connsiteX8" fmla="*/ 298704 w 4596384"/>
              <a:gd name="connsiteY8" fmla="*/ 1723136 h 5088128"/>
              <a:gd name="connsiteX9" fmla="*/ 0 w 4596384"/>
              <a:gd name="connsiteY9" fmla="*/ 1154176 h 5088128"/>
              <a:gd name="connsiteX10" fmla="*/ 0 w 4596384"/>
              <a:gd name="connsiteY10" fmla="*/ 549656 h 5088128"/>
              <a:gd name="connsiteX11" fmla="*/ 922528 w 4596384"/>
              <a:gd name="connsiteY11" fmla="*/ 0 h 5088128"/>
              <a:gd name="connsiteX12" fmla="*/ 1160272 w 4596384"/>
              <a:gd name="connsiteY12" fmla="*/ 813816 h 5088128"/>
              <a:gd name="connsiteX13" fmla="*/ 1569720 w 4596384"/>
              <a:gd name="connsiteY13" fmla="*/ 1366520 h 50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96384" h="5088128">
                <a:moveTo>
                  <a:pt x="4596384" y="5088128"/>
                </a:moveTo>
                <a:lnTo>
                  <a:pt x="4461256" y="4803648"/>
                </a:lnTo>
                <a:lnTo>
                  <a:pt x="4194048" y="4822952"/>
                </a:lnTo>
                <a:lnTo>
                  <a:pt x="3821176" y="4918456"/>
                </a:lnTo>
                <a:lnTo>
                  <a:pt x="3531616" y="4709160"/>
                </a:lnTo>
                <a:lnTo>
                  <a:pt x="3110992" y="4266184"/>
                </a:lnTo>
                <a:lnTo>
                  <a:pt x="1564640" y="2566416"/>
                </a:lnTo>
                <a:lnTo>
                  <a:pt x="673608" y="2015744"/>
                </a:lnTo>
                <a:lnTo>
                  <a:pt x="298704" y="1723136"/>
                </a:lnTo>
                <a:lnTo>
                  <a:pt x="0" y="1154176"/>
                </a:lnTo>
                <a:lnTo>
                  <a:pt x="0" y="549656"/>
                </a:lnTo>
                <a:lnTo>
                  <a:pt x="922528" y="0"/>
                </a:lnTo>
                <a:lnTo>
                  <a:pt x="1160272" y="813816"/>
                </a:lnTo>
                <a:lnTo>
                  <a:pt x="1569720" y="1366520"/>
                </a:lnTo>
              </a:path>
            </a:pathLst>
          </a:custGeom>
          <a:noFill/>
          <a:ln w="38100">
            <a:solidFill>
              <a:srgbClr val="843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7" name="Flèche : droite 216">
            <a:extLst>
              <a:ext uri="{FF2B5EF4-FFF2-40B4-BE49-F238E27FC236}"/>
            </a:extLst>
          </p:cNvPr>
          <p:cNvSpPr/>
          <p:nvPr/>
        </p:nvSpPr>
        <p:spPr>
          <a:xfrm rot="13488573">
            <a:off x="9288463" y="4864100"/>
            <a:ext cx="179387" cy="252413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0" name="Flèche : droite 219">
            <a:extLst>
              <a:ext uri="{FF2B5EF4-FFF2-40B4-BE49-F238E27FC236}"/>
            </a:extLst>
          </p:cNvPr>
          <p:cNvSpPr/>
          <p:nvPr/>
        </p:nvSpPr>
        <p:spPr>
          <a:xfrm rot="3082472">
            <a:off x="8248650" y="2346326"/>
            <a:ext cx="179387" cy="252412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9" name="Flèche : droite 218">
            <a:extLst>
              <a:ext uri="{FF2B5EF4-FFF2-40B4-BE49-F238E27FC236}"/>
            </a:extLst>
          </p:cNvPr>
          <p:cNvSpPr/>
          <p:nvPr/>
        </p:nvSpPr>
        <p:spPr>
          <a:xfrm rot="3329257">
            <a:off x="8974138" y="3332162"/>
            <a:ext cx="179388" cy="252413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1" name="Flèche : droite 220">
            <a:extLst>
              <a:ext uri="{FF2B5EF4-FFF2-40B4-BE49-F238E27FC236}"/>
            </a:extLst>
          </p:cNvPr>
          <p:cNvSpPr/>
          <p:nvPr/>
        </p:nvSpPr>
        <p:spPr>
          <a:xfrm rot="3735157">
            <a:off x="9935369" y="4747419"/>
            <a:ext cx="180975" cy="252413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5" name="Organigramme : Connecteur 204">
            <a:extLst>
              <a:ext uri="{FF2B5EF4-FFF2-40B4-BE49-F238E27FC236}"/>
            </a:extLst>
          </p:cNvPr>
          <p:cNvSpPr/>
          <p:nvPr/>
        </p:nvSpPr>
        <p:spPr>
          <a:xfrm>
            <a:off x="11063288" y="5905500"/>
            <a:ext cx="107950" cy="1079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9" name="Organigramme : Connecteur 198">
            <a:extLst>
              <a:ext uri="{FF2B5EF4-FFF2-40B4-BE49-F238E27FC236}"/>
            </a:extLst>
          </p:cNvPr>
          <p:cNvSpPr/>
          <p:nvPr/>
        </p:nvSpPr>
        <p:spPr>
          <a:xfrm>
            <a:off x="9650413" y="4238625"/>
            <a:ext cx="179387" cy="17938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7" name="Organigramme : Connecteur 196">
            <a:extLst>
              <a:ext uri="{FF2B5EF4-FFF2-40B4-BE49-F238E27FC236}"/>
            </a:extLst>
          </p:cNvPr>
          <p:cNvSpPr/>
          <p:nvPr/>
        </p:nvSpPr>
        <p:spPr>
          <a:xfrm>
            <a:off x="8736013" y="2954338"/>
            <a:ext cx="179387" cy="1793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5" name="Organigramme : Connecteur 194">
            <a:extLst>
              <a:ext uri="{FF2B5EF4-FFF2-40B4-BE49-F238E27FC236}"/>
            </a:extLst>
          </p:cNvPr>
          <p:cNvSpPr/>
          <p:nvPr/>
        </p:nvSpPr>
        <p:spPr>
          <a:xfrm>
            <a:off x="7943850" y="1966913"/>
            <a:ext cx="179388" cy="18097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0" name="Organigramme : Connecteur 209">
            <a:extLst>
              <a:ext uri="{FF2B5EF4-FFF2-40B4-BE49-F238E27FC236}"/>
            </a:extLst>
          </p:cNvPr>
          <p:cNvSpPr/>
          <p:nvPr/>
        </p:nvSpPr>
        <p:spPr>
          <a:xfrm>
            <a:off x="7720013" y="1673225"/>
            <a:ext cx="107950" cy="109538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6" name="Organigramme : Connecteur 205">
            <a:extLst>
              <a:ext uri="{FF2B5EF4-FFF2-40B4-BE49-F238E27FC236}"/>
            </a:extLst>
          </p:cNvPr>
          <p:cNvSpPr/>
          <p:nvPr/>
        </p:nvSpPr>
        <p:spPr>
          <a:xfrm>
            <a:off x="7132638" y="584200"/>
            <a:ext cx="180975" cy="17938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2" name="Organigramme : Connecteur 211">
            <a:extLst>
              <a:ext uri="{FF2B5EF4-FFF2-40B4-BE49-F238E27FC236}"/>
            </a:extLst>
          </p:cNvPr>
          <p:cNvSpPr/>
          <p:nvPr/>
        </p:nvSpPr>
        <p:spPr>
          <a:xfrm>
            <a:off x="6888163" y="415925"/>
            <a:ext cx="107950" cy="107950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5" name="Triangle isocèle 64">
            <a:extLst>
              <a:ext uri="{FF2B5EF4-FFF2-40B4-BE49-F238E27FC236}"/>
            </a:extLst>
          </p:cNvPr>
          <p:cNvSpPr/>
          <p:nvPr/>
        </p:nvSpPr>
        <p:spPr>
          <a:xfrm rot="3007252">
            <a:off x="6946107" y="356394"/>
            <a:ext cx="144462" cy="107950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6" name="Triangle isocèle 65">
            <a:extLst>
              <a:ext uri="{FF2B5EF4-FFF2-40B4-BE49-F238E27FC236}"/>
            </a:extLst>
          </p:cNvPr>
          <p:cNvSpPr/>
          <p:nvPr/>
        </p:nvSpPr>
        <p:spPr>
          <a:xfrm rot="8598199">
            <a:off x="8039100" y="2101850"/>
            <a:ext cx="142875" cy="14446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7" name="Triangle isocèle 66">
            <a:extLst>
              <a:ext uri="{FF2B5EF4-FFF2-40B4-BE49-F238E27FC236}"/>
            </a:extLst>
          </p:cNvPr>
          <p:cNvSpPr/>
          <p:nvPr/>
        </p:nvSpPr>
        <p:spPr>
          <a:xfrm rot="8924401">
            <a:off x="8834438" y="3098800"/>
            <a:ext cx="144462" cy="14446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8" name="Triangle isocèle 67">
            <a:extLst>
              <a:ext uri="{FF2B5EF4-FFF2-40B4-BE49-F238E27FC236}"/>
            </a:extLst>
          </p:cNvPr>
          <p:cNvSpPr/>
          <p:nvPr/>
        </p:nvSpPr>
        <p:spPr>
          <a:xfrm rot="8598199">
            <a:off x="9734550" y="4381500"/>
            <a:ext cx="144463" cy="14446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5" name="Flèche : droite 214">
            <a:extLst>
              <a:ext uri="{FF2B5EF4-FFF2-40B4-BE49-F238E27FC236}"/>
            </a:extLst>
          </p:cNvPr>
          <p:cNvSpPr/>
          <p:nvPr/>
        </p:nvSpPr>
        <p:spPr>
          <a:xfrm rot="13822449">
            <a:off x="8328819" y="3788569"/>
            <a:ext cx="180975" cy="252413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6" name="Flèche : droite 215">
            <a:extLst>
              <a:ext uri="{FF2B5EF4-FFF2-40B4-BE49-F238E27FC236}"/>
            </a:extLst>
          </p:cNvPr>
          <p:cNvSpPr/>
          <p:nvPr/>
        </p:nvSpPr>
        <p:spPr>
          <a:xfrm rot="13024886">
            <a:off x="6932613" y="2620963"/>
            <a:ext cx="179387" cy="250825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9" name="Triangle isocèle 68">
            <a:extLst>
              <a:ext uri="{FF2B5EF4-FFF2-40B4-BE49-F238E27FC236}"/>
            </a:extLst>
          </p:cNvPr>
          <p:cNvSpPr/>
          <p:nvPr/>
        </p:nvSpPr>
        <p:spPr>
          <a:xfrm rot="9917072">
            <a:off x="7183438" y="730250"/>
            <a:ext cx="142875" cy="14287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0" name="Triangle isocèle 69">
            <a:extLst>
              <a:ext uri="{FF2B5EF4-FFF2-40B4-BE49-F238E27FC236}"/>
            </a:extLst>
          </p:cNvPr>
          <p:cNvSpPr/>
          <p:nvPr/>
        </p:nvSpPr>
        <p:spPr>
          <a:xfrm rot="8558023">
            <a:off x="7759700" y="1731963"/>
            <a:ext cx="144463" cy="107950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2" name="Flèche : droite 71">
            <a:extLst>
              <a:ext uri="{FF2B5EF4-FFF2-40B4-BE49-F238E27FC236}"/>
            </a:extLst>
          </p:cNvPr>
          <p:cNvSpPr/>
          <p:nvPr/>
        </p:nvSpPr>
        <p:spPr>
          <a:xfrm rot="14732378">
            <a:off x="6076950" y="1716088"/>
            <a:ext cx="179388" cy="252412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3" name="Flèche : droite 72">
            <a:extLst>
              <a:ext uri="{FF2B5EF4-FFF2-40B4-BE49-F238E27FC236}"/>
            </a:extLst>
          </p:cNvPr>
          <p:cNvSpPr/>
          <p:nvPr/>
        </p:nvSpPr>
        <p:spPr>
          <a:xfrm rot="19759264">
            <a:off x="6254750" y="755650"/>
            <a:ext cx="179388" cy="252413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4" name="Flèche : droite 73">
            <a:extLst>
              <a:ext uri="{FF2B5EF4-FFF2-40B4-BE49-F238E27FC236}"/>
            </a:extLst>
          </p:cNvPr>
          <p:cNvSpPr/>
          <p:nvPr/>
        </p:nvSpPr>
        <p:spPr>
          <a:xfrm rot="3082472">
            <a:off x="7292975" y="1157288"/>
            <a:ext cx="179388" cy="252412"/>
          </a:xfrm>
          <a:prstGeom prst="rightArrow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88" name="Line 62"/>
          <p:cNvSpPr>
            <a:spLocks noChangeShapeType="1"/>
          </p:cNvSpPr>
          <p:nvPr/>
        </p:nvSpPr>
        <p:spPr bwMode="auto">
          <a:xfrm>
            <a:off x="8128000" y="1706563"/>
            <a:ext cx="2366963" cy="31400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2589" name="Text Box 63"/>
          <p:cNvSpPr txBox="1">
            <a:spLocks noChangeArrowheads="1"/>
          </p:cNvSpPr>
          <p:nvPr/>
        </p:nvSpPr>
        <p:spPr bwMode="auto">
          <a:xfrm>
            <a:off x="9718675" y="2098675"/>
            <a:ext cx="1254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2590" name="Text Box 64"/>
          <p:cNvSpPr txBox="1">
            <a:spLocks noChangeArrowheads="1"/>
          </p:cNvSpPr>
          <p:nvPr/>
        </p:nvSpPr>
        <p:spPr bwMode="auto">
          <a:xfrm rot="3196790">
            <a:off x="8974137" y="2663826"/>
            <a:ext cx="1279525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>
                <a:solidFill>
                  <a:srgbClr val="FF0101"/>
                </a:solidFill>
              </a:rPr>
              <a:t>Section en sens</a:t>
            </a:r>
            <a:r>
              <a:rPr lang="fr-FR" sz="1400"/>
              <a:t> </a:t>
            </a:r>
            <a:r>
              <a:rPr lang="fr-FR" sz="1400">
                <a:solidFill>
                  <a:srgbClr val="FF0101"/>
                </a:solidFill>
              </a:rPr>
              <a:t>unique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 Tisseo Collectivit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8178</TotalTime>
  <Words>207</Words>
  <Application>Microsoft Office PowerPoint</Application>
  <PresentationFormat>Personnalisé</PresentationFormat>
  <Paragraphs>57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7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 Light</vt:lpstr>
      <vt:lpstr>Calibri</vt:lpstr>
      <vt:lpstr>Thème Office</vt:lpstr>
      <vt:lpstr>Mod Tisseo Collectivites</vt:lpstr>
      <vt:lpstr>Mod Tisseo Collectivites</vt:lpstr>
      <vt:lpstr>Mod Tisseo Collectivites</vt:lpstr>
      <vt:lpstr>Mod Tisseo Collectivites</vt:lpstr>
      <vt:lpstr>Mod Tisseo Collectivites</vt:lpstr>
      <vt:lpstr>Mod Tisseo Collectivites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MOLINA lucas</dc:creator>
  <cp:lastModifiedBy>CU90133</cp:lastModifiedBy>
  <cp:revision>36</cp:revision>
  <dcterms:created xsi:type="dcterms:W3CDTF">2021-07-23T14:40:54Z</dcterms:created>
  <dcterms:modified xsi:type="dcterms:W3CDTF">2021-10-19T07:23:36Z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0x010100A77270CAC2758744B9C4E281A9D60A8C</vt:lpwstr>
  </property>
</Properties>
</file>